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64" r:id="rId35"/>
    <p:sldMasterId id="2147483965" r:id="rId37"/>
    <p:sldMasterId id="2147483966" r:id="rId39"/>
  </p:sldMasterIdLst>
  <p:sldIdLst>
    <p:sldId id="256" r:id="rId41"/>
    <p:sldId id="257" r:id="rId42"/>
    <p:sldId id="263" r:id="rId43"/>
    <p:sldId id="260" r:id="rId44"/>
    <p:sldId id="269" r:id="rId45"/>
    <p:sldId id="265" r:id="rId46"/>
    <p:sldId id="267" r:id="rId47"/>
    <p:sldId id="266" r:id="rId48"/>
    <p:sldId id="268" r:id="rId49"/>
    <p:sldId id="270" r:id="rId50"/>
    <p:sldId id="258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4308" userDrawn="1">
          <p15:clr>
            <a:srgbClr val="A4A3A4"/>
          </p15:clr>
        </p15:guide>
        <p15:guide id="1" pos="67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B7EFA3"/>
    <a:srgbClr val="DBF7D1"/>
    <a:srgbClr val="2A6B13"/>
    <a:srgbClr val="87E466"/>
    <a:srgbClr val="FEFCDA"/>
    <a:srgbClr val="FAE2FB"/>
    <a:srgbClr val="D1F7EB"/>
    <a:srgbClr val="D4FECA"/>
    <a:srgbClr val="ECEBD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>
        <p:scale>
          <a:sx n="100" d="100"/>
          <a:sy n="100" d="100"/>
        </p:scale>
        <p:origin x="-1860" y="-222"/>
      </p:cViewPr>
      <p:guideLst>
        <p:guide orient="horz" pos="4308"/>
        <p:guide pos="67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5" Type="http://schemas.openxmlformats.org/officeDocument/2006/relationships/slideMaster" Target="slideMasters/slideMaster1.xml"></Relationship><Relationship Id="rId36" Type="http://schemas.openxmlformats.org/officeDocument/2006/relationships/theme" Target="theme/theme1.xml"></Relationship><Relationship Id="rId37" Type="http://schemas.openxmlformats.org/officeDocument/2006/relationships/slideMaster" Target="slideMasters/slideMaster2.xml"></Relationship><Relationship Id="rId39" Type="http://schemas.openxmlformats.org/officeDocument/2006/relationships/slideMaster" Target="slideMasters/slideMaster3.xml"></Relationship><Relationship Id="rId41" Type="http://schemas.openxmlformats.org/officeDocument/2006/relationships/slide" Target="slides/slide1.xml"></Relationship><Relationship Id="rId42" Type="http://schemas.openxmlformats.org/officeDocument/2006/relationships/slide" Target="slides/slide2.xml"></Relationship><Relationship Id="rId43" Type="http://schemas.openxmlformats.org/officeDocument/2006/relationships/slide" Target="slides/slide3.xml"></Relationship><Relationship Id="rId44" Type="http://schemas.openxmlformats.org/officeDocument/2006/relationships/slide" Target="slides/slide4.xml"></Relationship><Relationship Id="rId45" Type="http://schemas.openxmlformats.org/officeDocument/2006/relationships/slide" Target="slides/slide5.xml"></Relationship><Relationship Id="rId46" Type="http://schemas.openxmlformats.org/officeDocument/2006/relationships/slide" Target="slides/slide6.xml"></Relationship><Relationship Id="rId47" Type="http://schemas.openxmlformats.org/officeDocument/2006/relationships/slide" Target="slides/slide7.xml"></Relationship><Relationship Id="rId48" Type="http://schemas.openxmlformats.org/officeDocument/2006/relationships/slide" Target="slides/slide8.xml"></Relationship><Relationship Id="rId49" Type="http://schemas.openxmlformats.org/officeDocument/2006/relationships/slide" Target="slides/slide9.xml"></Relationship><Relationship Id="rId50" Type="http://schemas.openxmlformats.org/officeDocument/2006/relationships/slide" Target="slides/slide10.xml"></Relationship><Relationship Id="rId51" Type="http://schemas.openxmlformats.org/officeDocument/2006/relationships/slide" Target="slides/slide11.xml"></Relationship><Relationship Id="rId52" Type="http://schemas.openxmlformats.org/officeDocument/2006/relationships/viewProps" Target="viewProps.xml"></Relationship><Relationship Id="rId53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914400" y="2130425"/>
            <a:ext cx="10363835" cy="147002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3886200"/>
            <a:ext cx="8535035" cy="17532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53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3200" cap="none" dirty="0" smtClean="0" b="0">
              <a:latin typeface="맑은 고딕" charset="0"/>
              <a:ea typeface="맑은 고딕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  <a:endParaRPr lang="ko-KR" altLang="en-US" sz="2800" cap="none" dirty="0" smtClean="0" b="0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  <a:endParaRPr lang="ko-KR" altLang="en-US" sz="2400" cap="none" dirty="0" smtClean="0" b="0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26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839200" y="274955"/>
            <a:ext cx="2743835" cy="5851525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274955"/>
            <a:ext cx="8027035" cy="585152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3200" cap="none" dirty="0" smtClean="0" b="0">
              <a:latin typeface="맑은 고딕" charset="0"/>
              <a:ea typeface="맑은 고딕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  <a:endParaRPr lang="ko-KR" altLang="en-US" sz="2800" cap="none" dirty="0" smtClean="0" b="0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  <a:endParaRPr lang="ko-KR" altLang="en-US" sz="2400" cap="none" dirty="0" smtClean="0" b="0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9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30425"/>
            <a:ext cx="10364470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828800" y="3886200"/>
            <a:ext cx="8535670" cy="17538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09600" y="1600200"/>
            <a:ext cx="109740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63295" y="4406900"/>
            <a:ext cx="10364470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all" dirty="0" smtClean="0" b="1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963295" y="2907030"/>
            <a:ext cx="10364470" cy="15011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09600" y="1600200"/>
            <a:ext cx="53860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97600" y="1600200"/>
            <a:ext cx="5386070" cy="452755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08965" y="1535430"/>
            <a:ext cx="538861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08965" y="2174875"/>
            <a:ext cx="5388610" cy="3952239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93155" y="1535430"/>
            <a:ext cx="538988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93155" y="2174875"/>
            <a:ext cx="5389880" cy="3952239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3050"/>
            <a:ext cx="4011930" cy="116332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4766945" y="273050"/>
            <a:ext cx="6816090" cy="585470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09600" y="1435100"/>
            <a:ext cx="4011930" cy="46926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3200" cap="none" dirty="0" smtClean="0" b="0">
              <a:latin typeface="맑은 고딕" charset="0"/>
              <a:ea typeface="맑은 고딕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  <a:endParaRPr lang="ko-KR" altLang="en-US" sz="2800" cap="none" dirty="0" smtClean="0" b="0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  <a:endParaRPr lang="ko-KR" altLang="en-US" sz="2400" cap="none" dirty="0" smtClean="0" b="0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52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2390140" y="4800600"/>
            <a:ext cx="7316470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2390140" y="612775"/>
            <a:ext cx="73164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2390140" y="5367655"/>
            <a:ext cx="7316470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09600" y="1600200"/>
            <a:ext cx="10974070" cy="452755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839200" y="274955"/>
            <a:ext cx="2744470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09600" y="274955"/>
            <a:ext cx="8027670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30425"/>
            <a:ext cx="10364470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828800" y="3886200"/>
            <a:ext cx="8535670" cy="17538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09600" y="1600200"/>
            <a:ext cx="109740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63295" y="4406900"/>
            <a:ext cx="10364470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all" dirty="0" smtClean="0" b="1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963295" y="2907030"/>
            <a:ext cx="10364470" cy="15011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09600" y="1600200"/>
            <a:ext cx="53860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97600" y="1600200"/>
            <a:ext cx="5386070" cy="452755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08965" y="1535430"/>
            <a:ext cx="538861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08965" y="2174875"/>
            <a:ext cx="5388610" cy="3952239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93155" y="1535430"/>
            <a:ext cx="538988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93155" y="2174875"/>
            <a:ext cx="5389880" cy="3952239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963295" y="4406900"/>
            <a:ext cx="10363835" cy="13620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all" dirty="0" smtClean="0" b="1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000" cap="all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963295" y="2907030"/>
            <a:ext cx="10363835" cy="150050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0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31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3050"/>
            <a:ext cx="4011930" cy="116332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4766945" y="273050"/>
            <a:ext cx="6816090" cy="585470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09600" y="1435100"/>
            <a:ext cx="4011930" cy="46926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2390140" y="4800600"/>
            <a:ext cx="7316470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2390140" y="612775"/>
            <a:ext cx="73164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2390140" y="5367655"/>
            <a:ext cx="7316470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09600" y="1600200"/>
            <a:ext cx="10974070" cy="452755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839200" y="274955"/>
            <a:ext cx="2744470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09600" y="274955"/>
            <a:ext cx="8027670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sz="half" idx="1"/>
          </p:nvPr>
        </p:nvSpPr>
        <p:spPr>
          <a:xfrm rot="0">
            <a:off x="609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>
              <a:latin typeface="맑은 고딕" charset="0"/>
              <a:ea typeface="맑은 고딕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sz="half" idx="2"/>
          </p:nvPr>
        </p:nvSpPr>
        <p:spPr>
          <a:xfrm rot="0">
            <a:off x="6197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>
              <a:latin typeface="맑은 고딕" charset="0"/>
              <a:ea typeface="맑은 고딕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8965" y="1535430"/>
            <a:ext cx="5387975" cy="63944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sz="half" idx="2"/>
          </p:nvPr>
        </p:nvSpPr>
        <p:spPr>
          <a:xfrm rot="0">
            <a:off x="608965" y="2174875"/>
            <a:ext cx="5387975" cy="39516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cap="none" dirty="0" smtClean="0" b="0">
              <a:latin typeface="맑은 고딕" charset="0"/>
              <a:ea typeface="맑은 고딕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둘째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셋째 수준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넷째 수준</a:t>
            </a:r>
            <a:endParaRPr lang="ko-KR" altLang="en-US" sz="1600" cap="none" dirty="0" smtClean="0" b="0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sz="quarter" idx="3"/>
          </p:nvPr>
        </p:nvSpPr>
        <p:spPr>
          <a:xfrm rot="0">
            <a:off x="6193155" y="1535430"/>
            <a:ext cx="5389245" cy="63944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 sz="quarter" idx="4"/>
          </p:nvPr>
        </p:nvSpPr>
        <p:spPr>
          <a:xfrm rot="0">
            <a:off x="6193155" y="2174875"/>
            <a:ext cx="5389245" cy="39516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cap="none" dirty="0" smtClean="0" b="0">
              <a:latin typeface="맑은 고딕" charset="0"/>
              <a:ea typeface="맑은 고딕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둘째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셋째 수준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넷째 수준</a:t>
            </a:r>
            <a:endParaRPr lang="ko-KR" altLang="en-US" sz="1600" cap="none" dirty="0" smtClean="0" b="0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7" name="날짜 개체 틀 6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0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220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01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3050"/>
            <a:ext cx="4011295" cy="116268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20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766945" y="273050"/>
            <a:ext cx="6815455" cy="58540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3200" cap="none" dirty="0" smtClean="0" b="0">
              <a:latin typeface="맑은 고딕" charset="0"/>
              <a:ea typeface="맑은 고딕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  <a:endParaRPr lang="ko-KR" altLang="en-US" sz="2800" cap="none" dirty="0" smtClean="0" b="0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  <a:endParaRPr lang="ko-KR" altLang="en-US" sz="2400" cap="none" dirty="0" smtClean="0" b="0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sz="half" idx="2"/>
          </p:nvPr>
        </p:nvSpPr>
        <p:spPr>
          <a:xfrm rot="0">
            <a:off x="609600" y="1435100"/>
            <a:ext cx="4011295" cy="46920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27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2390140" y="4800600"/>
            <a:ext cx="7315835" cy="567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20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3" name="그림 개체 틀 2"/>
          <p:cNvSpPr txBox="1">
            <a:spLocks/>
          </p:cNvSpPr>
          <p:nvPr>
            <p:ph type="pic" idx="1"/>
          </p:nvPr>
        </p:nvSpPr>
        <p:spPr>
          <a:xfrm rot="0">
            <a:off x="2390140" y="612775"/>
            <a:ext cx="7315835" cy="41154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sz="half" idx="2"/>
          </p:nvPr>
        </p:nvSpPr>
        <p:spPr>
          <a:xfrm rot="0">
            <a:off x="2390140" y="5367655"/>
            <a:ext cx="7315835" cy="8045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4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3200" cap="none" dirty="0" smtClean="0" b="0">
              <a:latin typeface="맑은 고딕" charset="0"/>
              <a:ea typeface="맑은 고딕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  <a:endParaRPr lang="ko-KR" altLang="en-US" sz="2800" cap="none" dirty="0" smtClean="0" b="0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  <a:endParaRPr lang="ko-KR" altLang="en-US" sz="2400" cap="none" dirty="0" smtClean="0" b="0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2"/>
          </p:nvPr>
        </p:nvSpPr>
        <p:spPr>
          <a:xfrm rot="0">
            <a:off x="609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3"/>
          </p:nvPr>
        </p:nvSpPr>
        <p:spPr>
          <a:xfrm rot="0">
            <a:off x="4165600" y="6356350"/>
            <a:ext cx="3861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6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09600" y="1600200"/>
            <a:ext cx="109740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09600" y="1600200"/>
            <a:ext cx="109740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2017-12-06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65600" y="6356350"/>
            <a:ext cx="3862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37600" y="6356350"/>
            <a:ext cx="284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png"></Relationship><Relationship Id="rId4" Type="http://schemas.openxmlformats.org/officeDocument/2006/relationships/image" Target="../media/fImage1011923541.png"></Relationship><Relationship Id="rId5" Type="http://schemas.openxmlformats.org/officeDocument/2006/relationships/image" Target="../media/fImage333032828467.png"></Relationship><Relationship Id="rId6" Type="http://schemas.openxmlformats.org/officeDocument/2006/relationships/image" Target="../media/fImage305492836334.png"></Relationship><Relationship Id="rId7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333037215705.png"></Relationship><Relationship Id="rId3" Type="http://schemas.openxmlformats.org/officeDocument/2006/relationships/image" Target="../media/fImage305497228145.png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fImage33303487153.png"></Relationship><Relationship Id="rId4" Type="http://schemas.openxmlformats.org/officeDocument/2006/relationships/image" Target="../media/fImage30549488292.png"></Relationship><Relationship Id="rId5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fImage333032876500.png"></Relationship><Relationship Id="rId4" Type="http://schemas.openxmlformats.org/officeDocument/2006/relationships/image" Target="../media/fImage305492889169.png"></Relationship><Relationship Id="rId5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39494039358.png"></Relationship><Relationship Id="rId3" Type="http://schemas.openxmlformats.org/officeDocument/2006/relationships/image" Target="../media/fImage39494026962.png"></Relationship><Relationship Id="rId4" Type="http://schemas.openxmlformats.org/officeDocument/2006/relationships/image" Target="../media/fImage365083974464.png"></Relationship><Relationship Id="rId5" Type="http://schemas.openxmlformats.org/officeDocument/2006/relationships/image" Target="../media/fImage333033565705.png"></Relationship><Relationship Id="rId6" Type="http://schemas.openxmlformats.org/officeDocument/2006/relationships/image" Target="../media/fImage305493578145.png"></Relationship><Relationship Id="rId7" Type="http://schemas.openxmlformats.org/officeDocument/2006/relationships/image" Target="../media/fImage611263603281.png"></Relationship><Relationship Id="rId8" Type="http://schemas.openxmlformats.org/officeDocument/2006/relationships/image" Target="../media/fImage1867893616827.png"></Relationship><Relationship Id="rId9" Type="http://schemas.openxmlformats.org/officeDocument/2006/relationships/image" Target="../media/fImage647333719961.png"></Relationship><Relationship Id="rId10" Type="http://schemas.openxmlformats.org/officeDocument/2006/relationships/image" Target="../media/fImage31958399491.png"></Relationship><Relationship Id="rId1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3.png"></Relationship><Relationship Id="rId4" Type="http://schemas.openxmlformats.org/officeDocument/2006/relationships/image" Target="../media/fImage333033452995.png"></Relationship><Relationship Id="rId5" Type="http://schemas.openxmlformats.org/officeDocument/2006/relationships/image" Target="../media/fImage305493461942.png"></Relationship><Relationship Id="rId6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330354341.png"></Relationship><Relationship Id="rId3" Type="http://schemas.openxmlformats.org/officeDocument/2006/relationships/image" Target="../media/fImage305495448467.png"></Relationship><Relationship Id="rId4" Type="http://schemas.openxmlformats.org/officeDocument/2006/relationships/image" Target="../media/fImage862205466334.png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33034452391.png"></Relationship><Relationship Id="rId3" Type="http://schemas.openxmlformats.org/officeDocument/2006/relationships/image" Target="../media/fImage305494464604.png"></Relationship><Relationship Id="rId4" Type="http://schemas.openxmlformats.org/officeDocument/2006/relationships/image" Target="../media/fImage862204533902.png"></Relationship><Relationship Id="rId5" Type="http://schemas.openxmlformats.org/officeDocument/2006/relationships/image" Target="../media/fImage107113786500.png"></Relationship><Relationship Id="rId6" Type="http://schemas.openxmlformats.org/officeDocument/2006/relationships/image" Target="../media/fImage236843769169.png"></Relationship><Relationship Id="rId7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333034452391.png"></Relationship><Relationship Id="rId3" Type="http://schemas.openxmlformats.org/officeDocument/2006/relationships/image" Target="../media/fImage305494464604.png"></Relationship><Relationship Id="rId4" Type="http://schemas.openxmlformats.org/officeDocument/2006/relationships/image" Target="../media/fImage236843755724.png"></Relationship><Relationship Id="rId5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333034274827.png"></Relationship><Relationship Id="rId3" Type="http://schemas.openxmlformats.org/officeDocument/2006/relationships/image" Target="../media/fImage305494285436.png"></Relationship><Relationship Id="rId4" Type="http://schemas.openxmlformats.org/officeDocument/2006/relationships/image" Target="../media/fImage24270736441.png"></Relationship><Relationship Id="rId5" Type="http://schemas.openxmlformats.org/officeDocument/2006/relationships/video" Target="../media/media14666398.mp4"></Relationship><Relationship Id="rId6" Type="http://schemas.microsoft.com/office/2007/relationships/media" Target="../media/media14666398.mp4"></Relationship><Relationship Id="rId7" Type="http://schemas.openxmlformats.org/officeDocument/2006/relationships/image" Target="../media/fImage17027555441.png"></Relationship><Relationship Id="rId8" Type="http://schemas.openxmlformats.org/officeDocument/2006/relationships/video" Target="../media/media15171477.mp4"></Relationship><Relationship Id="rId9" Type="http://schemas.microsoft.com/office/2007/relationships/media" Target="../media/media15171477.mp4"></Relationship><Relationship Id="rId10" Type="http://schemas.openxmlformats.org/officeDocument/2006/relationships/image" Target="../media/fImage1713933791478.png"></Relationship><Relationship Id="rId11" Type="http://schemas.openxmlformats.org/officeDocument/2006/relationships/video" Target="../media/media114794791.mp4"></Relationship><Relationship Id="rId12" Type="http://schemas.microsoft.com/office/2007/relationships/media" Target="../media/media114794791.mp4"></Relationship><Relationship Id="rId1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33034274827.png"></Relationship><Relationship Id="rId3" Type="http://schemas.openxmlformats.org/officeDocument/2006/relationships/image" Target="../media/fImage305494285436.png"></Relationship><Relationship Id="rId4" Type="http://schemas.openxmlformats.org/officeDocument/2006/relationships/image" Target="../media/fImage789874479358.jpeg"></Relationship><Relationship Id="rId5" Type="http://schemas.openxmlformats.org/officeDocument/2006/relationships/image" Target="../media/fImage818284486962.jpeg"></Relationship><Relationship Id="rId6" Type="http://schemas.openxmlformats.org/officeDocument/2006/relationships/image" Target="../media/fImage996884504464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EF7F1">
            <a:alpha val="62015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-683895" y="659765"/>
            <a:ext cx="7773035" cy="147002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none" dirty="0" smtClean="0" b="1">
                <a:solidFill>
                  <a:schemeClr val="accent3">
                    <a:lumMod val="50000"/>
                  </a:schemeClr>
                </a:solidFill>
                <a:latin typeface="나눔바른펜" charset="0"/>
                <a:ea typeface="나눔바른펜" charset="0"/>
              </a:rPr>
              <a:t>도</a:t>
            </a:r>
            <a:r>
              <a:rPr lang="en-US" altLang="ko-KR" sz="6000" cap="none" dirty="0" smtClean="0" b="1">
                <a:solidFill>
                  <a:schemeClr val="accent5">
                    <a:lumMod val="75000"/>
                  </a:schemeClr>
                </a:solidFill>
                <a:latin typeface="나눔바른펜" charset="0"/>
                <a:ea typeface="나눔바른펜" charset="0"/>
              </a:rPr>
              <a:t>리</a:t>
            </a:r>
            <a:r>
              <a:rPr lang="en-US" altLang="ko-KR" sz="7200" cap="none" dirty="0" smtClean="0" b="1">
                <a:solidFill>
                  <a:schemeClr val="accent3">
                    <a:lumMod val="60000"/>
                    <a:lumOff val="40000"/>
                  </a:schemeClr>
                </a:solidFill>
                <a:latin typeface="나눔바른펜" charset="0"/>
                <a:ea typeface="나눔바른펜" charset="0"/>
              </a:rPr>
              <a:t>도</a:t>
            </a:r>
            <a:r>
              <a:rPr lang="en-US" altLang="ko-KR" sz="5400" cap="none" dirty="0" smtClean="0" b="1">
                <a:solidFill>
                  <a:schemeClr val="bg1">
                    <a:lumMod val="65000"/>
                  </a:schemeClr>
                </a:solidFill>
                <a:latin typeface="나눔바른펜" charset="0"/>
                <a:ea typeface="나눔바른펜" charset="0"/>
              </a:rPr>
              <a:t>리</a:t>
            </a:r>
            <a:r>
              <a:rPr lang="en-US" altLang="ko-KR" sz="5400" cap="none" dirty="0" smtClean="0" b="0">
                <a:latin typeface="나눔바른펜" charset="0"/>
                <a:ea typeface="나눔바른펜" charset="0"/>
              </a:rPr>
              <a:t> </a:t>
            </a:r>
            <a:r>
              <a:rPr lang="en-US" altLang="ko-KR" sz="6000" cap="none" dirty="0" smtClean="0" b="1">
                <a:solidFill>
                  <a:srgbClr val="FC6600"/>
                </a:solidFill>
                <a:latin typeface="나눔바른펜" charset="0"/>
                <a:ea typeface="나눔바른펜" charset="0"/>
              </a:rPr>
              <a:t>짝짝</a:t>
            </a:r>
            <a:endParaRPr lang="ko-KR" altLang="en-US" sz="5400" cap="none" dirty="0" smtClean="0" b="0">
              <a:latin typeface="나눔바른펜" charset="0"/>
              <a:ea typeface="나눔바른펜" charset="0"/>
            </a:endParaRPr>
          </a:p>
        </p:txBody>
      </p:sp>
      <p:sp>
        <p:nvSpPr>
          <p:cNvPr id="5" name="AutoShape 2"/>
          <p:cNvSpPr>
            <a:spLocks noChangeAspect="1"/>
          </p:cNvSpPr>
          <p:nvPr/>
        </p:nvSpPr>
        <p:spPr bwMode="auto">
          <a:xfrm rot="0">
            <a:off x="1692275" y="-144780"/>
            <a:ext cx="305435" cy="305435"/>
          </a:xfrm>
          <a:prstGeom prst="rect"/>
          <a:noFill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7" name="AutoShape 4"/>
          <p:cNvSpPr>
            <a:spLocks noChangeAspect="1"/>
          </p:cNvSpPr>
          <p:nvPr/>
        </p:nvSpPr>
        <p:spPr bwMode="auto">
          <a:xfrm rot="0">
            <a:off x="1844675" y="7620"/>
            <a:ext cx="305435" cy="305435"/>
          </a:xfrm>
          <a:prstGeom prst="rect"/>
          <a:noFill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8" name="AutoShape 6"/>
          <p:cNvSpPr>
            <a:spLocks noChangeAspect="1"/>
          </p:cNvSpPr>
          <p:nvPr/>
        </p:nvSpPr>
        <p:spPr bwMode="auto">
          <a:xfrm rot="0">
            <a:off x="1997075" y="160020"/>
            <a:ext cx="305435" cy="305435"/>
          </a:xfrm>
          <a:prstGeom prst="rect"/>
          <a:noFill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b="78342"/>
          <a:stretch>
            <a:fillRect/>
          </a:stretch>
        </p:blipFill>
        <p:spPr bwMode="auto">
          <a:xfrm rot="0">
            <a:off x="-3175" y="2180590"/>
            <a:ext cx="9144635" cy="829945"/>
          </a:xfrm>
          <a:prstGeom prst="rect"/>
          <a:noFill/>
          <a:ln w="0">
            <a:noFill/>
            <a:prstDash/>
          </a:ln>
        </p:spPr>
      </p:pic>
      <p:grpSp>
        <p:nvGrpSpPr>
          <p:cNvPr id="14" name="그룹 13"/>
          <p:cNvGrpSpPr/>
          <p:nvPr/>
        </p:nvGrpSpPr>
        <p:grpSpPr>
          <a:xfrm>
            <a:off x="6497320" y="5983605"/>
            <a:ext cx="4937760" cy="611505"/>
            <a:chOff x="6497320" y="5983605"/>
            <a:chExt cx="4937760" cy="611505"/>
          </a:xfrm>
        </p:grpSpPr>
        <p:pic>
          <p:nvPicPr>
            <p:cNvPr id="1032" name="Picture 8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6497320" y="5983605"/>
              <a:ext cx="603885" cy="603885"/>
            </a:xfrm>
            <a:prstGeom prst="rect"/>
            <a:noFill/>
          </p:spPr>
        </p:pic>
        <p:sp>
          <p:nvSpPr>
            <p:cNvPr id="11" name="직사각형 10"/>
            <p:cNvSpPr>
              <a:spLocks/>
            </p:cNvSpPr>
            <p:nvPr/>
          </p:nvSpPr>
          <p:spPr>
            <a:xfrm rot="0">
              <a:off x="6968490" y="6011545"/>
              <a:ext cx="5092065" cy="584200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cap="none" dirty="0" smtClean="0" b="1">
                  <a:solidFill>
                    <a:schemeClr val="accent3">
                      <a:lumMod val="50000"/>
                    </a:schemeClr>
                  </a:solidFill>
                  <a:latin typeface="나눔바른펜" charset="0"/>
                  <a:ea typeface="나눔바른펜" charset="0"/>
                </a:rPr>
                <a:t>P</a:t>
              </a:r>
              <a:r>
                <a:rPr lang="en-US" altLang="ko-KR" sz="2400" cap="none" dirty="0" smtClean="0" b="1">
                  <a:solidFill>
                    <a:schemeClr val="accent5">
                      <a:lumMod val="75000"/>
                    </a:schemeClr>
                  </a:solidFill>
                  <a:latin typeface="나눔바른펜" charset="0"/>
                  <a:ea typeface="나눔바른펜" charset="0"/>
                </a:rPr>
                <a:t>R</a:t>
              </a:r>
              <a:r>
                <a:rPr lang="en-US" altLang="ko-KR" sz="3200" cap="none" dirty="0" smtClean="0" b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나눔바른펜" charset="0"/>
                  <a:ea typeface="나눔바른펜" charset="0"/>
                </a:rPr>
                <a:t>E</a:t>
              </a:r>
              <a:r>
                <a:rPr lang="en-US" altLang="ko-KR" sz="2000" cap="none" dirty="0" smtClean="0" b="1">
                  <a:solidFill>
                    <a:schemeClr val="bg1">
                      <a:lumMod val="65000"/>
                    </a:schemeClr>
                  </a:solidFill>
                  <a:latin typeface="나눔바른펜" charset="0"/>
                  <a:ea typeface="나눔바른펜" charset="0"/>
                </a:rPr>
                <a:t>S</a:t>
              </a:r>
              <a:r>
                <a:rPr lang="en-US" altLang="ko-KR" sz="2000" cap="none" dirty="0" smtClean="0" b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바른펜" charset="0"/>
                  <a:ea typeface="나눔바른펜" charset="0"/>
                </a:rPr>
                <a:t>E</a:t>
              </a:r>
              <a:r>
                <a:rPr lang="en-US" altLang="ko-KR" sz="2400" cap="none" dirty="0" smtClean="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바른펜" charset="0"/>
                  <a:ea typeface="나눔바른펜" charset="0"/>
                </a:rPr>
                <a:t>N</a:t>
              </a:r>
              <a:r>
                <a:rPr lang="en-US" altLang="ko-KR" sz="2000" cap="none" dirty="0" smtClean="0" b="1">
                  <a:solidFill>
                    <a:schemeClr val="accent3">
                      <a:lumMod val="75000"/>
                    </a:schemeClr>
                  </a:solidFill>
                  <a:latin typeface="나눔바른펜" charset="0"/>
                  <a:ea typeface="나눔바른펜" charset="0"/>
                </a:rPr>
                <a:t>T</a:t>
              </a:r>
              <a:r>
                <a:rPr lang="en-US" altLang="ko-KR" sz="2800" cap="none" dirty="0" smtClean="0" b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바른펜" charset="0"/>
                  <a:ea typeface="나눔바른펜" charset="0"/>
                </a:rPr>
                <a:t>E</a:t>
              </a:r>
              <a:r>
                <a:rPr lang="en-US" altLang="ko-KR" sz="2000" cap="none" dirty="0" smtClean="0" b="1">
                  <a:solidFill>
                    <a:schemeClr val="bg1">
                      <a:lumMod val="65000"/>
                    </a:schemeClr>
                  </a:solidFill>
                  <a:latin typeface="나눔바른펜" charset="0"/>
                  <a:ea typeface="나눔바른펜" charset="0"/>
                </a:rPr>
                <a:t>R</a:t>
              </a:r>
              <a:r>
                <a:rPr lang="en-US" altLang="ko-KR" sz="2000" cap="none" dirty="0" smtClean="0" b="0">
                  <a:latin typeface="나눔바른펜" charset="0"/>
                  <a:ea typeface="나눔바른펜" charset="0"/>
                </a:rPr>
                <a:t> : </a:t>
              </a:r>
              <a:r>
                <a:rPr lang="en-US" altLang="ko-KR" sz="2400" cap="none" dirty="0" smtClean="0" b="0">
                  <a:solidFill>
                    <a:srgbClr val="B5E0D6"/>
                  </a:solidFill>
                  <a:latin typeface="나눔바른펜" charset="0"/>
                  <a:ea typeface="나눔바른펜" charset="0"/>
                </a:rPr>
                <a:t>20155159  컴퓨터공학과 전찬혁</a:t>
              </a:r>
              <a:endParaRPr lang="ko-KR" altLang="en-US" sz="2000" cap="none" dirty="0" smtClean="0" b="0">
                <a:latin typeface="나눔바른펜" charset="0"/>
                <a:ea typeface="나눔바른펜" charset="0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rot="0">
              <a:off x="6597015" y="6587490"/>
              <a:ext cx="3420745" cy="635"/>
            </a:xfrm>
            <a:prstGeom prst="line"/>
            <a:ln w="1905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3175" y="5712460"/>
            <a:ext cx="3246755" cy="1146175"/>
          </a:xfrm>
          <a:prstGeom prst="rect"/>
          <a:noFill/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25665" y="1180465"/>
            <a:ext cx="2662555" cy="2656840"/>
          </a:xfrm>
          <a:prstGeom prst="rect"/>
          <a:noFill/>
        </p:spPr>
      </p:pic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52230" y="2396490"/>
            <a:ext cx="1677035" cy="16770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26551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F2">
            <a:alpha val="99086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21"/>
          <p:cNvSpPr>
            <a:spLocks/>
          </p:cNvSpPr>
          <p:nvPr/>
        </p:nvSpPr>
        <p:spPr>
          <a:xfrm rot="0">
            <a:off x="6093460" y="1434465"/>
            <a:ext cx="2665730" cy="2218690"/>
          </a:xfrm>
          <a:prstGeom prst="rtTriangle"/>
          <a:solidFill>
            <a:schemeClr val="bg1">
              <a:alpha val="2394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grpSp>
        <p:nvGrpSpPr>
          <p:cNvPr id="3078" name="그룹 3077"/>
          <p:cNvGrpSpPr/>
          <p:nvPr/>
        </p:nvGrpSpPr>
        <p:grpSpPr>
          <a:xfrm rot="0">
            <a:off x="294640" y="159385"/>
            <a:ext cx="2574925" cy="923290"/>
            <a:chOff x="294640" y="159385"/>
            <a:chExt cx="2574925" cy="923290"/>
          </a:xfrm>
        </p:grpSpPr>
        <p:sp>
          <p:nvSpPr>
            <p:cNvPr id="5" name="도형 4"/>
            <p:cNvSpPr>
              <a:spLocks/>
            </p:cNvSpPr>
            <p:nvPr/>
          </p:nvSpPr>
          <p:spPr>
            <a:xfrm rot="0">
              <a:off x="530860" y="159385"/>
              <a:ext cx="2950845" cy="92265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cap="none" dirty="0" smtClean="0" b="1">
                  <a:solidFill>
                    <a:srgbClr val="FF0066"/>
                  </a:solidFill>
                  <a:latin typeface="나눔바른펜" charset="0"/>
                  <a:ea typeface="나눔바른펜" charset="0"/>
                </a:rPr>
                <a:t>업그레이드!</a:t>
              </a:r>
              <a:endParaRPr lang="ko-KR" altLang="en-US" sz="54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endParaRPr>
            </a:p>
          </p:txBody>
        </p:sp>
        <p:sp>
          <p:nvSpPr>
            <p:cNvPr id="3077" name="도형 3076"/>
            <p:cNvSpPr>
              <a:spLocks/>
            </p:cNvSpPr>
            <p:nvPr/>
          </p:nvSpPr>
          <p:spPr>
            <a:xfrm rot="0">
              <a:off x="294640" y="253365"/>
              <a:ext cx="132715" cy="803910"/>
            </a:xfrm>
            <a:prstGeom prst="rect"/>
            <a:solidFill>
              <a:srgbClr val="CDF3D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086" name="그룹 3085"/>
          <p:cNvGrpSpPr/>
          <p:nvPr/>
        </p:nvGrpSpPr>
        <p:grpSpPr>
          <a:xfrm rot="0">
            <a:off x="10624185" y="116840"/>
            <a:ext cx="1410335" cy="1262380"/>
            <a:chOff x="10624185" y="116840"/>
            <a:chExt cx="1410335" cy="1262380"/>
          </a:xfrm>
        </p:grpSpPr>
        <p:pic>
          <p:nvPicPr>
            <p:cNvPr id="3087" name="그림 3086" descr="C:/Users/chanhyeok/AppData/Roaming/PolarisOffice/ETemp/16776_55862848/fImage333037215705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0624185" y="116840"/>
              <a:ext cx="1104265" cy="1158875"/>
            </a:xfrm>
            <a:prstGeom prst="rect"/>
            <a:noFill/>
          </p:spPr>
        </p:pic>
        <p:pic>
          <p:nvPicPr>
            <p:cNvPr id="3088" name="그림 3087" descr="C:/Users/chanhyeok/AppData/Roaming/PolarisOffice/ETemp/16776_55862848/fImage305497228145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1338560" y="646430"/>
              <a:ext cx="695325" cy="732155"/>
            </a:xfrm>
            <a:prstGeom prst="rect"/>
            <a:noFill/>
          </p:spPr>
        </p:pic>
      </p:grpSp>
      <p:sp>
        <p:nvSpPr>
          <p:cNvPr id="3089" name="도형 3088"/>
          <p:cNvSpPr>
            <a:spLocks/>
          </p:cNvSpPr>
          <p:nvPr/>
        </p:nvSpPr>
        <p:spPr>
          <a:xfrm rot="0">
            <a:off x="6517640" y="2063115"/>
            <a:ext cx="3745230" cy="4519930"/>
          </a:xfrm>
          <a:prstGeom prst="roundRect"/>
          <a:solidFill>
            <a:schemeClr val="bg1"/>
          </a:solidFill>
          <a:ln w="22225" cap="rnd" cmpd="sng">
            <a:solidFill>
              <a:srgbClr val="FAE2FB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rPr>
              <a:t>비용을 구해서 3D 프린터를</a:t>
            </a:r>
            <a:endParaRPr lang="ko-KR" altLang="en-US" sz="2400" cap="none" dirty="0" smtClean="0" b="1">
              <a:solidFill>
                <a:srgbClr val="FF0066"/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rPr>
              <a:t>이용해 도리 캐릭터를</a:t>
            </a:r>
            <a:endParaRPr lang="ko-KR" altLang="en-US" sz="2400" cap="none" dirty="0" smtClean="0" b="1">
              <a:solidFill>
                <a:srgbClr val="FF0066"/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rPr>
              <a:t>더 이쁘게!</a:t>
            </a:r>
            <a:endParaRPr lang="ko-KR" altLang="en-US" sz="2400" cap="none" dirty="0" smtClean="0" b="1">
              <a:solidFill>
                <a:srgbClr val="FF0066"/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1">
              <a:solidFill>
                <a:srgbClr val="FF0066"/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rPr>
              <a:t>PC (노트북) 기반 장난감</a:t>
            </a:r>
            <a:endParaRPr lang="ko-KR" altLang="en-US" sz="2400" cap="none" dirty="0" smtClean="0" b="1">
              <a:solidFill>
                <a:srgbClr val="FF0066"/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rPr>
              <a:t>이지만 포터블 하게 영상처리 파트 프로세서 교체</a:t>
            </a:r>
            <a:endParaRPr lang="ko-KR" altLang="en-US" sz="2400" cap="none" dirty="0" smtClean="0" b="1">
              <a:solidFill>
                <a:srgbClr val="FF0066"/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3090" name="도형 3089"/>
          <p:cNvSpPr>
            <a:spLocks/>
          </p:cNvSpPr>
          <p:nvPr/>
        </p:nvSpPr>
        <p:spPr>
          <a:xfrm rot="0">
            <a:off x="1908810" y="2063115"/>
            <a:ext cx="3745230" cy="4539615"/>
          </a:xfrm>
          <a:prstGeom prst="roundRect"/>
          <a:solidFill>
            <a:schemeClr val="bg1"/>
          </a:solidFill>
          <a:ln w="22225" cap="rnd" cmpd="sng">
            <a:solidFill>
              <a:srgbClr val="DBF7D1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charset="0"/>
                <a:ea typeface="나눔바른펜" charset="0"/>
              </a:rPr>
              <a:t>OpenCV에서 얼굴을 인식할 수 있는</a:t>
            </a:r>
            <a:endParaRPr lang="ko-KR" altLang="en-US" sz="20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charset="0"/>
                <a:ea typeface="나눔바른펜" charset="0"/>
              </a:rPr>
              <a:t>xml 파일을 통해 얼굴을 인식</a:t>
            </a:r>
            <a:endParaRPr lang="ko-KR" altLang="en-US" sz="20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charset="0"/>
                <a:ea typeface="나눔바른펜" charset="0"/>
              </a:rPr>
              <a:t>아두이노로 캠에서 현재 위치 좌표정보 시리얼 통신으로 송신</a:t>
            </a:r>
            <a:endParaRPr lang="ko-KR" altLang="en-US" sz="20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charset="0"/>
                <a:ea typeface="나눔바른펜" charset="0"/>
              </a:rPr>
              <a:t>아두이노에서 받은 정보로 위치판단</a:t>
            </a:r>
            <a:endParaRPr lang="ko-KR" altLang="en-US" sz="20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charset="0"/>
                <a:ea typeface="나눔바른펜" charset="0"/>
              </a:rPr>
              <a:t>현재 좌표를 통해 모터들 제어</a:t>
            </a:r>
            <a:endParaRPr lang="ko-KR" altLang="en-US" sz="20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charset="0"/>
                <a:ea typeface="나눔바른펜" charset="0"/>
              </a:rPr>
              <a:t>도리 가상 캐릭터 설정 후 제작 완료!</a:t>
            </a:r>
            <a:endParaRPr lang="ko-KR" altLang="en-US" sz="200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3091" name="도형 3090"/>
          <p:cNvSpPr>
            <a:spLocks/>
          </p:cNvSpPr>
          <p:nvPr/>
        </p:nvSpPr>
        <p:spPr>
          <a:xfrm rot="0">
            <a:off x="2197100" y="1343025"/>
            <a:ext cx="3025140" cy="1225550"/>
          </a:xfrm>
          <a:prstGeom prst="round2DiagRect"/>
          <a:solidFill>
            <a:srgbClr val="D1F7E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펜" charset="0"/>
                <a:ea typeface="나눔바른펜" charset="0"/>
              </a:rPr>
              <a:t>현</a:t>
            </a:r>
            <a:r>
              <a:rPr lang="en-US" altLang="ko-KR" sz="4800" cap="none" dirty="0" smtClean="0" b="0">
                <a:latin typeface="나눔바른펜" charset="0"/>
                <a:ea typeface="나눔바른펜" charset="0"/>
              </a:rPr>
              <a:t>재 도리</a:t>
            </a:r>
            <a:endParaRPr lang="ko-KR" altLang="en-US" sz="4800" cap="none" dirty="0" smtClean="0" b="0">
              <a:latin typeface="나눔바른펜" charset="0"/>
              <a:ea typeface="나눔바른펜" charset="0"/>
            </a:endParaRPr>
          </a:p>
        </p:txBody>
      </p:sp>
      <p:sp>
        <p:nvSpPr>
          <p:cNvPr id="3092" name="도형 3091"/>
          <p:cNvSpPr>
            <a:spLocks/>
          </p:cNvSpPr>
          <p:nvPr/>
        </p:nvSpPr>
        <p:spPr>
          <a:xfrm rot="0">
            <a:off x="6877685" y="1343025"/>
            <a:ext cx="3025140" cy="1225550"/>
          </a:xfrm>
          <a:prstGeom prst="round2DiagRect"/>
          <a:solidFill>
            <a:srgbClr val="FEFC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charset="0"/>
                <a:ea typeface="나눔바른펜" charset="0"/>
              </a:rPr>
              <a:t>업</a:t>
            </a:r>
            <a:r>
              <a:rPr lang="en-US" altLang="ko-KR" sz="4800" cap="none" dirty="0" smtClean="0" b="0">
                <a:solidFill>
                  <a:schemeClr val="bg1">
                    <a:lumMod val="85000"/>
                  </a:schemeClr>
                </a:solidFill>
                <a:latin typeface="나눔바른펜" charset="0"/>
                <a:ea typeface="나눔바른펜" charset="0"/>
              </a:rPr>
              <a:t>그레이드!</a:t>
            </a:r>
            <a:endParaRPr lang="ko-KR" altLang="en-US" sz="4800" cap="none" dirty="0" smtClean="0" b="0">
              <a:solidFill>
                <a:schemeClr val="bg1">
                  <a:lumMod val="85000"/>
                </a:schemeClr>
              </a:solidFill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E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텍스트 개체 틀 5123"/>
          <p:cNvSpPr txBox="1">
            <a:spLocks/>
          </p:cNvSpPr>
          <p:nvPr>
            <p:ph type="ctrTitle" idx="2"/>
          </p:nvPr>
        </p:nvSpPr>
        <p:spPr>
          <a:xfrm rot="0">
            <a:off x="2313305" y="4967605"/>
            <a:ext cx="7773035" cy="147002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none" dirty="0" smtClean="0" b="1">
                <a:solidFill>
                  <a:schemeClr val="accent3">
                    <a:lumMod val="50000"/>
                  </a:schemeClr>
                </a:solidFill>
                <a:latin typeface="나눔바른펜" charset="0"/>
                <a:ea typeface="나눔바른펜" charset="0"/>
              </a:rPr>
              <a:t>도</a:t>
            </a:r>
            <a:r>
              <a:rPr lang="en-US" altLang="ko-KR" sz="6000" cap="none" dirty="0" smtClean="0" b="1">
                <a:solidFill>
                  <a:schemeClr val="accent5">
                    <a:lumMod val="75000"/>
                  </a:schemeClr>
                </a:solidFill>
                <a:latin typeface="나눔바른펜" charset="0"/>
                <a:ea typeface="나눔바른펜" charset="0"/>
              </a:rPr>
              <a:t>리</a:t>
            </a:r>
            <a:r>
              <a:rPr lang="en-US" altLang="ko-KR" sz="7200" cap="none" dirty="0" smtClean="0" b="1">
                <a:solidFill>
                  <a:schemeClr val="accent3">
                    <a:lumMod val="60000"/>
                    <a:lumOff val="40000"/>
                  </a:schemeClr>
                </a:solidFill>
                <a:latin typeface="나눔바른펜" charset="0"/>
                <a:ea typeface="나눔바른펜" charset="0"/>
              </a:rPr>
              <a:t>도</a:t>
            </a:r>
            <a:r>
              <a:rPr lang="en-US" altLang="ko-KR" sz="5400" cap="none" dirty="0" smtClean="0" b="1">
                <a:solidFill>
                  <a:schemeClr val="bg1">
                    <a:lumMod val="65000"/>
                  </a:schemeClr>
                </a:solidFill>
                <a:latin typeface="나눔바른펜" charset="0"/>
                <a:ea typeface="나눔바른펜" charset="0"/>
              </a:rPr>
              <a:t>리</a:t>
            </a:r>
            <a:r>
              <a:rPr lang="en-US" altLang="ko-KR" sz="5400" cap="none" dirty="0" smtClean="0" b="0">
                <a:latin typeface="나눔바른펜" charset="0"/>
                <a:ea typeface="나눔바른펜" charset="0"/>
              </a:rPr>
              <a:t> </a:t>
            </a:r>
            <a:r>
              <a:rPr lang="en-US" altLang="ko-KR" sz="6000" cap="none" dirty="0" smtClean="0" b="1">
                <a:solidFill>
                  <a:srgbClr val="FC6600"/>
                </a:solidFill>
                <a:latin typeface="나눔바른펜" charset="0"/>
                <a:ea typeface="나눔바른펜" charset="0"/>
              </a:rPr>
              <a:t>짝짝</a:t>
            </a:r>
            <a:endParaRPr lang="ko-KR" altLang="en-US" sz="5400" cap="none" dirty="0" smtClean="0" b="0">
              <a:latin typeface="나눔바른펜" charset="0"/>
              <a:ea typeface="나눔바른펜" charset="0"/>
            </a:endParaRPr>
          </a:p>
        </p:txBody>
      </p:sp>
      <p:grpSp>
        <p:nvGrpSpPr>
          <p:cNvPr id="5125" name="그룹 5124"/>
          <p:cNvGrpSpPr/>
          <p:nvPr/>
        </p:nvGrpSpPr>
        <p:grpSpPr>
          <a:xfrm rot="0">
            <a:off x="5321300" y="3895090"/>
            <a:ext cx="1409700" cy="1261745"/>
            <a:chOff x="5321300" y="3895090"/>
            <a:chExt cx="1409700" cy="1261745"/>
          </a:xfrm>
        </p:grpSpPr>
        <p:pic>
          <p:nvPicPr>
            <p:cNvPr id="5126" name="그림 51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321300" y="3895090"/>
              <a:ext cx="1103630" cy="1158240"/>
            </a:xfrm>
            <a:prstGeom prst="rect"/>
            <a:noFill/>
          </p:spPr>
        </p:pic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035675" y="4424680"/>
              <a:ext cx="694690" cy="731520"/>
            </a:xfrm>
            <a:prstGeom prst="rect"/>
            <a:noFill/>
          </p:spPr>
        </p:pic>
      </p:grpSp>
      <p:sp>
        <p:nvSpPr>
          <p:cNvPr id="5128" name="텍스트 상자 5127"/>
          <p:cNvSpPr txBox="1">
            <a:spLocks/>
          </p:cNvSpPr>
          <p:nvPr/>
        </p:nvSpPr>
        <p:spPr>
          <a:xfrm rot="0">
            <a:off x="1190625" y="1190625"/>
            <a:ext cx="982091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rPr>
              <a:t>감사합니다!</a:t>
            </a:r>
            <a:endParaRPr lang="ko-KR" altLang="en-US" sz="9000" cap="none" dirty="0" smtClean="0" b="1">
              <a:solidFill>
                <a:srgbClr val="FF0066"/>
              </a:solidFill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9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E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 rot="0">
            <a:off x="5203190" y="54610"/>
            <a:ext cx="1660525" cy="92265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cap="none" dirty="0" smtClean="0" b="1">
                <a:solidFill>
                  <a:schemeClr val="accent3">
                    <a:lumMod val="50000"/>
                  </a:schemeClr>
                </a:solidFill>
                <a:latin typeface="나눔바른펜" charset="0"/>
                <a:ea typeface="나눔바른펜" charset="0"/>
              </a:rPr>
              <a:t>I</a:t>
            </a:r>
            <a:r>
              <a:rPr lang="en-US" altLang="ko-KR" sz="4400" cap="none" dirty="0" smtClean="0" b="1">
                <a:solidFill>
                  <a:schemeClr val="accent5">
                    <a:lumMod val="75000"/>
                  </a:schemeClr>
                </a:solidFill>
                <a:latin typeface="나눔바른펜" charset="0"/>
                <a:ea typeface="나눔바른펜" charset="0"/>
              </a:rPr>
              <a:t>N</a:t>
            </a:r>
            <a:r>
              <a:rPr lang="en-US" altLang="ko-KR" sz="5400" cap="none" dirty="0" smtClean="0" b="1">
                <a:solidFill>
                  <a:schemeClr val="accent3">
                    <a:lumMod val="60000"/>
                    <a:lumOff val="40000"/>
                  </a:schemeClr>
                </a:solidFill>
                <a:latin typeface="나눔바른펜" charset="0"/>
                <a:ea typeface="나눔바른펜" charset="0"/>
              </a:rPr>
              <a:t>D</a:t>
            </a:r>
            <a:r>
              <a:rPr lang="en-US" altLang="ko-KR" sz="4000" cap="none" dirty="0" smtClean="0" b="1">
                <a:solidFill>
                  <a:schemeClr val="bg1">
                    <a:lumMod val="65000"/>
                  </a:schemeClr>
                </a:solidFill>
                <a:latin typeface="나눔바른펜" charset="0"/>
                <a:ea typeface="나눔바른펜" charset="0"/>
              </a:rPr>
              <a:t>E</a:t>
            </a:r>
            <a:r>
              <a:rPr lang="en-US" altLang="ko-KR" sz="4400" cap="none" dirty="0" smtClean="0" b="1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charset="0"/>
                <a:ea typeface="나눔바른펜" charset="0"/>
              </a:rPr>
              <a:t>X</a:t>
            </a:r>
            <a:endParaRPr lang="ko-KR" altLang="en-US" sz="4400" cap="none" dirty="0" smtClean="0" b="1">
              <a:solidFill>
                <a:schemeClr val="accent2">
                  <a:lumMod val="60000"/>
                  <a:lumOff val="40000"/>
                </a:schemeClr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4" name="타원 3"/>
          <p:cNvSpPr>
            <a:spLocks/>
          </p:cNvSpPr>
          <p:nvPr/>
        </p:nvSpPr>
        <p:spPr>
          <a:xfrm rot="0">
            <a:off x="1991360" y="1340485"/>
            <a:ext cx="2376805" cy="2376805"/>
          </a:xfrm>
          <a:prstGeom prst="ellipse"/>
          <a:noFill/>
          <a:ln w="63500" cap="rnd" cmpd="sng">
            <a:solidFill>
              <a:srgbClr val="DBF7D1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8" name="타원 7"/>
          <p:cNvSpPr>
            <a:spLocks/>
          </p:cNvSpPr>
          <p:nvPr/>
        </p:nvSpPr>
        <p:spPr>
          <a:xfrm rot="0">
            <a:off x="4907915" y="1353820"/>
            <a:ext cx="2376805" cy="2376805"/>
          </a:xfrm>
          <a:prstGeom prst="ellipse"/>
          <a:noFill/>
          <a:ln w="63500" cap="rnd" cmpd="sng">
            <a:solidFill>
              <a:srgbClr val="D1F7EB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 rot="0">
            <a:off x="7896225" y="1340485"/>
            <a:ext cx="2376805" cy="2376805"/>
          </a:xfrm>
          <a:prstGeom prst="ellipse"/>
          <a:noFill/>
          <a:ln w="63500" cap="rnd" cmpd="sng">
            <a:solidFill>
              <a:srgbClr val="FAE2FB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 rot="0">
            <a:off x="1991360" y="1991995"/>
            <a:ext cx="2376805" cy="1199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1">
                <a:solidFill>
                  <a:schemeClr val="accent3">
                    <a:lumMod val="60000"/>
                    <a:lumOff val="40000"/>
                  </a:schemeClr>
                </a:solidFill>
                <a:latin typeface="나눔바른펜" charset="0"/>
                <a:ea typeface="나눔바른펜" charset="0"/>
              </a:rPr>
              <a:t>장난감 소개</a:t>
            </a:r>
            <a:endParaRPr lang="ko-KR" altLang="en-US" sz="4000" cap="none" dirty="0" smtClean="0" b="1">
              <a:solidFill>
                <a:schemeClr val="accent3">
                  <a:lumMod val="60000"/>
                  <a:lumOff val="40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chemeClr val="bg1">
                    <a:lumMod val="75000"/>
                  </a:schemeClr>
                </a:solidFill>
                <a:latin typeface="나눔바른펜" charset="0"/>
                <a:ea typeface="나눔바른펜" charset="0"/>
              </a:rPr>
              <a:t>Introduction</a:t>
            </a:r>
            <a:endParaRPr lang="ko-KR" altLang="en-US" sz="3200" cap="none" dirty="0" smtClean="0" b="0">
              <a:solidFill>
                <a:schemeClr val="bg1">
                  <a:lumMod val="75000"/>
                </a:schemeClr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4842510" y="2001520"/>
            <a:ext cx="2377440" cy="16916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펜" charset="0"/>
                <a:ea typeface="나눔바른펜" charset="0"/>
              </a:rPr>
              <a:t>‘도리’소개</a:t>
            </a:r>
            <a:endParaRPr lang="ko-KR" altLang="en-US" sz="4000" cap="none" dirty="0" smtClean="0" b="1">
              <a:solidFill>
                <a:schemeClr val="accent1">
                  <a:lumMod val="40000"/>
                  <a:lumOff val="60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chemeClr val="bg1">
                    <a:lumMod val="75000"/>
                  </a:schemeClr>
                </a:solidFill>
                <a:latin typeface="나눔바른펜" charset="0"/>
                <a:ea typeface="나눔바른펜" charset="0"/>
              </a:rPr>
              <a:t>‘DORI’ Introduce</a:t>
            </a:r>
            <a:endParaRPr lang="ko-KR" altLang="en-US" sz="3200" cap="none" dirty="0" smtClean="0" b="0">
              <a:solidFill>
                <a:schemeClr val="bg1">
                  <a:lumMod val="75000"/>
                </a:schemeClr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7528560" y="1992630"/>
            <a:ext cx="3124200" cy="1199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1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charset="0"/>
                <a:ea typeface="나눔바른펜" charset="0"/>
              </a:rPr>
              <a:t>개선 및 마침</a:t>
            </a:r>
            <a:endParaRPr lang="ko-KR" altLang="en-US" sz="4000" cap="none" dirty="0" smtClean="0" b="1">
              <a:solidFill>
                <a:schemeClr val="accent2">
                  <a:lumMod val="40000"/>
                  <a:lumOff val="6000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chemeClr val="bg1">
                    <a:lumMod val="75000"/>
                  </a:schemeClr>
                </a:solidFill>
                <a:latin typeface="나눔바른펜" charset="0"/>
                <a:ea typeface="나눔바른펜" charset="0"/>
              </a:rPr>
              <a:t>Plan &amp; Close</a:t>
            </a:r>
            <a:endParaRPr lang="ko-KR" altLang="en-US" sz="3200" cap="none" dirty="0" smtClean="0" b="0">
              <a:solidFill>
                <a:schemeClr val="bg1">
                  <a:lumMod val="75000"/>
                </a:schemeClr>
              </a:solidFill>
              <a:latin typeface="나눔바른펜" charset="0"/>
              <a:ea typeface="나눔바른펜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0">
            <a:off x="1991360" y="4293235"/>
            <a:ext cx="7992745" cy="635"/>
          </a:xfrm>
          <a:prstGeom prst="line"/>
          <a:ln w="28575" cap="flat" cmpd="sng">
            <a:solidFill>
              <a:srgbClr val="ECEBD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0">
            <a:off x="1991360" y="6237605"/>
            <a:ext cx="7992745" cy="635"/>
          </a:xfrm>
          <a:prstGeom prst="line"/>
          <a:ln w="28575" cap="flat" cmpd="sng">
            <a:solidFill>
              <a:srgbClr val="ECEBD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텍스트 개체 틀 2050"/>
          <p:cNvSpPr txBox="1">
            <a:spLocks/>
          </p:cNvSpPr>
          <p:nvPr>
            <p:ph type="ctrTitle" idx="1"/>
          </p:nvPr>
        </p:nvSpPr>
        <p:spPr>
          <a:xfrm rot="0">
            <a:off x="2313305" y="4967605"/>
            <a:ext cx="7773035" cy="147002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none" dirty="0" smtClean="0" b="1">
                <a:solidFill>
                  <a:schemeClr val="accent3">
                    <a:lumMod val="50000"/>
                  </a:schemeClr>
                </a:solidFill>
                <a:latin typeface="나눔바른펜" charset="0"/>
                <a:ea typeface="나눔바른펜" charset="0"/>
              </a:rPr>
              <a:t>도</a:t>
            </a:r>
            <a:r>
              <a:rPr lang="en-US" altLang="ko-KR" sz="6000" cap="none" dirty="0" smtClean="0" b="1">
                <a:solidFill>
                  <a:schemeClr val="accent5">
                    <a:lumMod val="75000"/>
                  </a:schemeClr>
                </a:solidFill>
                <a:latin typeface="나눔바른펜" charset="0"/>
                <a:ea typeface="나눔바른펜" charset="0"/>
              </a:rPr>
              <a:t>리</a:t>
            </a:r>
            <a:r>
              <a:rPr lang="en-US" altLang="ko-KR" sz="7200" cap="none" dirty="0" smtClean="0" b="1">
                <a:solidFill>
                  <a:schemeClr val="accent3">
                    <a:lumMod val="60000"/>
                    <a:lumOff val="40000"/>
                  </a:schemeClr>
                </a:solidFill>
                <a:latin typeface="나눔바른펜" charset="0"/>
                <a:ea typeface="나눔바른펜" charset="0"/>
              </a:rPr>
              <a:t>도</a:t>
            </a:r>
            <a:r>
              <a:rPr lang="en-US" altLang="ko-KR" sz="5400" cap="none" dirty="0" smtClean="0" b="1">
                <a:solidFill>
                  <a:schemeClr val="bg1">
                    <a:lumMod val="65000"/>
                  </a:schemeClr>
                </a:solidFill>
                <a:latin typeface="나눔바른펜" charset="0"/>
                <a:ea typeface="나눔바른펜" charset="0"/>
              </a:rPr>
              <a:t>리</a:t>
            </a:r>
            <a:r>
              <a:rPr lang="en-US" altLang="ko-KR" sz="5400" cap="none" dirty="0" smtClean="0" b="0">
                <a:latin typeface="나눔바른펜" charset="0"/>
                <a:ea typeface="나눔바른펜" charset="0"/>
              </a:rPr>
              <a:t> </a:t>
            </a:r>
            <a:r>
              <a:rPr lang="en-US" altLang="ko-KR" sz="6000" cap="none" dirty="0" smtClean="0" b="1">
                <a:solidFill>
                  <a:srgbClr val="FC6600"/>
                </a:solidFill>
                <a:latin typeface="나눔바른펜" charset="0"/>
                <a:ea typeface="나눔바른펜" charset="0"/>
              </a:rPr>
              <a:t>짝짝</a:t>
            </a:r>
            <a:endParaRPr lang="ko-KR" altLang="en-US" sz="5400" cap="none" dirty="0" smtClean="0" b="0">
              <a:latin typeface="나눔바른펜" charset="0"/>
              <a:ea typeface="나눔바른펜" charset="0"/>
            </a:endParaRPr>
          </a:p>
        </p:txBody>
      </p:sp>
      <p:grpSp>
        <p:nvGrpSpPr>
          <p:cNvPr id="2054" name="그룹 2053"/>
          <p:cNvGrpSpPr/>
          <p:nvPr/>
        </p:nvGrpSpPr>
        <p:grpSpPr>
          <a:xfrm rot="0">
            <a:off x="5321300" y="3895090"/>
            <a:ext cx="1409700" cy="1261745"/>
            <a:chOff x="5321300" y="3895090"/>
            <a:chExt cx="1409700" cy="1261745"/>
          </a:xfrm>
        </p:grpSpPr>
        <p:pic>
          <p:nvPicPr>
            <p:cNvPr id="2052" name="그림 205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321300" y="3895090"/>
              <a:ext cx="1103630" cy="1158240"/>
            </a:xfrm>
            <a:prstGeom prst="rect"/>
            <a:noFill/>
          </p:spPr>
        </p:pic>
        <p:pic>
          <p:nvPicPr>
            <p:cNvPr id="2053" name="그림 205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035675" y="4424680"/>
              <a:ext cx="694690" cy="731520"/>
            </a:xfrm>
            <a:prstGeom prst="rect"/>
            <a:noFill/>
          </p:spPr>
        </p:pic>
      </p:grpSp>
      <p:cxnSp>
        <p:nvCxnSpPr>
          <p:cNvPr id="2055" name="도형 2054"/>
          <p:cNvCxnSpPr/>
          <p:nvPr/>
        </p:nvCxnSpPr>
        <p:spPr>
          <a:xfrm rot="0" flipV="1">
            <a:off x="7077075" y="581025"/>
            <a:ext cx="5125085" cy="10160"/>
          </a:xfrm>
          <a:prstGeom prst="line"/>
          <a:ln w="76200" cap="flat" cmpd="sng">
            <a:solidFill>
              <a:srgbClr val="FF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도형 2055"/>
          <p:cNvCxnSpPr/>
          <p:nvPr/>
        </p:nvCxnSpPr>
        <p:spPr>
          <a:xfrm rot="0" flipV="1">
            <a:off x="-180975" y="600075"/>
            <a:ext cx="5125085" cy="10160"/>
          </a:xfrm>
          <a:prstGeom prst="line"/>
          <a:ln w="76200" cap="flat" cmpd="sng">
            <a:solidFill>
              <a:srgbClr val="FF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4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6">
            <a:lumMod val="20000"/>
            <a:lumOff val="80000"/>
            <a:alpha val="3375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6" name="그림 310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0000">
            <a:off x="2795905" y="1181100"/>
            <a:ext cx="1111250" cy="1109980"/>
          </a:xfrm>
          <a:prstGeom prst="rect"/>
          <a:noFill/>
        </p:spPr>
      </p:pic>
      <p:pic>
        <p:nvPicPr>
          <p:cNvPr id="3105" name="그림 310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1315" y="2381250"/>
            <a:ext cx="1047750" cy="1047750"/>
          </a:xfrm>
          <a:prstGeom prst="rect"/>
          <a:noFill/>
        </p:spPr>
      </p:pic>
      <p:cxnSp>
        <p:nvCxnSpPr>
          <p:cNvPr id="3104" name="도형 3103"/>
          <p:cNvCxnSpPr/>
          <p:nvPr/>
        </p:nvCxnSpPr>
        <p:spPr>
          <a:xfrm rot="0">
            <a:off x="3495675" y="5610225"/>
            <a:ext cx="1181735" cy="10160"/>
          </a:xfrm>
          <a:prstGeom prst="line"/>
          <a:ln w="76200" cap="flat" cmpd="sng">
            <a:solidFill>
              <a:srgbClr val="FC66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3" name="도형 3102"/>
          <p:cNvCxnSpPr/>
          <p:nvPr/>
        </p:nvCxnSpPr>
        <p:spPr>
          <a:xfrm rot="0">
            <a:off x="5800725" y="2238375"/>
            <a:ext cx="10160" cy="3134360"/>
          </a:xfrm>
          <a:prstGeom prst="line"/>
          <a:ln w="76200" cap="flat" cmpd="sng">
            <a:solidFill>
              <a:srgbClr val="FC66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0" name="그림 309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4070" y="5210175"/>
            <a:ext cx="1777365" cy="1429385"/>
          </a:xfrm>
          <a:prstGeom prst="rect"/>
          <a:noFill/>
        </p:spPr>
      </p:pic>
      <p:sp>
        <p:nvSpPr>
          <p:cNvPr id="3101" name="도형 3100"/>
          <p:cNvSpPr>
            <a:spLocks/>
          </p:cNvSpPr>
          <p:nvPr/>
        </p:nvSpPr>
        <p:spPr>
          <a:xfrm rot="0">
            <a:off x="4676775" y="5276850"/>
            <a:ext cx="1648460" cy="953135"/>
          </a:xfrm>
          <a:prstGeom prst="rect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cxnSp>
        <p:nvCxnSpPr>
          <p:cNvPr id="3097" name="도형 3096"/>
          <p:cNvCxnSpPr/>
          <p:nvPr/>
        </p:nvCxnSpPr>
        <p:spPr>
          <a:xfrm rot="0">
            <a:off x="952500" y="4581525"/>
            <a:ext cx="562610" cy="635"/>
          </a:xfrm>
          <a:prstGeom prst="line"/>
          <a:ln w="76200" cap="flat" cmpd="sng">
            <a:solidFill>
              <a:srgbClr val="FC66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1" name="도형 3090"/>
          <p:cNvSpPr>
            <a:spLocks/>
          </p:cNvSpPr>
          <p:nvPr/>
        </p:nvSpPr>
        <p:spPr>
          <a:xfrm rot="0">
            <a:off x="1371600" y="3524250"/>
            <a:ext cx="1715135" cy="1191260"/>
          </a:xfrm>
          <a:prstGeom prst="roundRect"/>
          <a:solidFill>
            <a:srgbClr val="2626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         </a:t>
            </a:r>
            <a:r>
              <a:rPr lang="en-US" altLang="ko-KR" sz="1800" cap="none" dirty="0" smtClean="0" b="0">
                <a:latin typeface="나눔바른펜" charset="0"/>
                <a:ea typeface="나눔바른펜" charset="0"/>
              </a:rPr>
              <a:t> </a:t>
            </a:r>
            <a:r>
              <a:rPr lang="en-US" altLang="ko-KR" sz="1800" cap="none" dirty="0" smtClean="0" b="1">
                <a:latin typeface="나눔바른펜" charset="0"/>
                <a:ea typeface="나눔바른펜" charset="0"/>
              </a:rPr>
              <a:t>SERVO</a:t>
            </a:r>
            <a:endParaRPr lang="ko-KR" altLang="en-US" sz="1800" cap="none" dirty="0" smtClean="0" b="1">
              <a:latin typeface="나눔바른펜" charset="0"/>
              <a:ea typeface="나눔바른펜" charset="0"/>
            </a:endParaRPr>
          </a:p>
        </p:txBody>
      </p:sp>
      <p:grpSp>
        <p:nvGrpSpPr>
          <p:cNvPr id="3078" name="그룹 3077"/>
          <p:cNvGrpSpPr/>
          <p:nvPr/>
        </p:nvGrpSpPr>
        <p:grpSpPr>
          <a:xfrm rot="0">
            <a:off x="294640" y="159385"/>
            <a:ext cx="8141335" cy="922020"/>
            <a:chOff x="294640" y="159385"/>
            <a:chExt cx="8141335" cy="922020"/>
          </a:xfrm>
        </p:grpSpPr>
        <p:sp>
          <p:nvSpPr>
            <p:cNvPr id="3079" name="직사각형 3078"/>
            <p:cNvSpPr>
              <a:spLocks/>
            </p:cNvSpPr>
            <p:nvPr/>
          </p:nvSpPr>
          <p:spPr>
            <a:xfrm rot="0">
              <a:off x="530860" y="159385"/>
              <a:ext cx="7905750" cy="922655"/>
            </a:xfrm>
            <a:prstGeom prst="rect"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cap="none" dirty="0" smtClean="0" b="1">
                  <a:solidFill>
                    <a:srgbClr val="FF0066"/>
                  </a:solidFill>
                  <a:latin typeface="나눔바른펜" charset="0"/>
                  <a:ea typeface="나눔바른펜" charset="0"/>
                </a:rPr>
                <a:t>도리도리 짝짝 프로젝트 소개</a:t>
              </a:r>
              <a:endParaRPr lang="ko-KR" altLang="en-US" sz="54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endParaRPr>
            </a:p>
          </p:txBody>
        </p:sp>
        <p:sp>
          <p:nvSpPr>
            <p:cNvPr id="3080" name="직사각형 3079"/>
            <p:cNvSpPr>
              <a:spLocks/>
            </p:cNvSpPr>
            <p:nvPr/>
          </p:nvSpPr>
          <p:spPr>
            <a:xfrm rot="0">
              <a:off x="294640" y="253365"/>
              <a:ext cx="132080" cy="803275"/>
            </a:xfrm>
            <a:prstGeom prst="rect"/>
            <a:solidFill>
              <a:srgbClr val="CDF3D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083" name="그룹 3082"/>
          <p:cNvGrpSpPr/>
          <p:nvPr/>
        </p:nvGrpSpPr>
        <p:grpSpPr>
          <a:xfrm rot="0">
            <a:off x="10624185" y="116840"/>
            <a:ext cx="1409700" cy="1261745"/>
            <a:chOff x="10624185" y="116840"/>
            <a:chExt cx="1409700" cy="1261745"/>
          </a:xfrm>
        </p:grpSpPr>
        <p:pic>
          <p:nvPicPr>
            <p:cNvPr id="3084" name="그림 308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0624185" y="116840"/>
              <a:ext cx="1103630" cy="1158240"/>
            </a:xfrm>
            <a:prstGeom prst="rect"/>
            <a:noFill/>
          </p:spPr>
        </p:pic>
        <p:pic>
          <p:nvPicPr>
            <p:cNvPr id="3085" name="그림 308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338560" y="646430"/>
              <a:ext cx="694690" cy="731520"/>
            </a:xfrm>
            <a:prstGeom prst="rect"/>
            <a:noFill/>
          </p:spPr>
        </p:pic>
      </p:grpSp>
      <p:pic>
        <p:nvPicPr>
          <p:cNvPr id="3086" name="그림 308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7755" y="1459230"/>
            <a:ext cx="2284730" cy="2284730"/>
          </a:xfrm>
          <a:prstGeom prst="rect"/>
          <a:noFill/>
        </p:spPr>
      </p:pic>
      <p:sp>
        <p:nvSpPr>
          <p:cNvPr id="3088" name="도형 3087"/>
          <p:cNvSpPr>
            <a:spLocks/>
          </p:cNvSpPr>
          <p:nvPr/>
        </p:nvSpPr>
        <p:spPr>
          <a:xfrm rot="17040000">
            <a:off x="5081270" y="-580390"/>
            <a:ext cx="2463165" cy="8378190"/>
          </a:xfrm>
          <a:prstGeom prst="trapezoid">
            <a:avLst>
              <a:gd name="adj" fmla="val 34708"/>
            </a:avLst>
          </a:prstGeom>
          <a:solidFill>
            <a:srgbClr val="009297">
              <a:alpha val="357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3087" name="그림 308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29550" y="3343275"/>
            <a:ext cx="4248785" cy="3519805"/>
          </a:xfrm>
          <a:prstGeom prst="rect"/>
          <a:noFill/>
        </p:spPr>
      </p:pic>
      <p:sp>
        <p:nvSpPr>
          <p:cNvPr id="3089" name="도형 3088"/>
          <p:cNvSpPr>
            <a:spLocks/>
          </p:cNvSpPr>
          <p:nvPr/>
        </p:nvSpPr>
        <p:spPr>
          <a:xfrm rot="0">
            <a:off x="1876425" y="2257425"/>
            <a:ext cx="684530" cy="686435"/>
          </a:xfrm>
          <a:prstGeom prst="ellipse"/>
          <a:solidFill>
            <a:srgbClr val="009297">
              <a:alpha val="3703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090" name="도형 3089"/>
          <p:cNvSpPr>
            <a:spLocks/>
          </p:cNvSpPr>
          <p:nvPr/>
        </p:nvSpPr>
        <p:spPr>
          <a:xfrm rot="0">
            <a:off x="9229725" y="3429000"/>
            <a:ext cx="2513330" cy="2513330"/>
          </a:xfrm>
          <a:prstGeom prst="ellipse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grpSp>
        <p:nvGrpSpPr>
          <p:cNvPr id="3094" name="그룹 3093"/>
          <p:cNvGrpSpPr/>
          <p:nvPr/>
        </p:nvGrpSpPr>
        <p:grpSpPr>
          <a:xfrm rot="0">
            <a:off x="1476375" y="3733800"/>
            <a:ext cx="1534160" cy="410210"/>
            <a:chOff x="1476375" y="3733800"/>
            <a:chExt cx="1534160" cy="410210"/>
          </a:xfrm>
        </p:grpSpPr>
        <p:sp>
          <p:nvSpPr>
            <p:cNvPr id="3092" name="도형 3091"/>
            <p:cNvSpPr>
              <a:spLocks/>
            </p:cNvSpPr>
            <p:nvPr/>
          </p:nvSpPr>
          <p:spPr>
            <a:xfrm rot="0">
              <a:off x="1476375" y="3733800"/>
              <a:ext cx="740410" cy="410210"/>
            </a:xfrm>
            <a:prstGeom prst="leftArrow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093" name="도형 3092"/>
            <p:cNvSpPr>
              <a:spLocks/>
            </p:cNvSpPr>
            <p:nvPr/>
          </p:nvSpPr>
          <p:spPr>
            <a:xfrm rot="0" flipH="1">
              <a:off x="2215515" y="3733800"/>
              <a:ext cx="795020" cy="410210"/>
            </a:xfrm>
            <a:prstGeom prst="leftArrow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095" name="그림 309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8750" y="5210175"/>
            <a:ext cx="2181860" cy="1496060"/>
          </a:xfrm>
          <a:prstGeom prst="rect"/>
          <a:noFill/>
        </p:spPr>
      </p:pic>
      <p:cxnSp>
        <p:nvCxnSpPr>
          <p:cNvPr id="3096" name="도형 3095"/>
          <p:cNvCxnSpPr/>
          <p:nvPr/>
        </p:nvCxnSpPr>
        <p:spPr>
          <a:xfrm rot="0">
            <a:off x="990600" y="4543425"/>
            <a:ext cx="1270" cy="838835"/>
          </a:xfrm>
          <a:prstGeom prst="line"/>
          <a:ln w="76200" cap="flat" cmpd="sng">
            <a:solidFill>
              <a:srgbClr val="FC66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8" name="도형 3097"/>
          <p:cNvCxnSpPr/>
          <p:nvPr/>
        </p:nvCxnSpPr>
        <p:spPr>
          <a:xfrm rot="0">
            <a:off x="962025" y="5343525"/>
            <a:ext cx="600710" cy="10160"/>
          </a:xfrm>
          <a:prstGeom prst="line"/>
          <a:ln w="76200" cap="flat" cmpd="sng">
            <a:solidFill>
              <a:srgbClr val="FC66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도형 3098"/>
          <p:cNvCxnSpPr/>
          <p:nvPr/>
        </p:nvCxnSpPr>
        <p:spPr>
          <a:xfrm rot="0">
            <a:off x="3114675" y="2276475"/>
            <a:ext cx="2724785" cy="635"/>
          </a:xfrm>
          <a:prstGeom prst="line"/>
          <a:ln w="76200" cap="flat" cmpd="sng">
            <a:solidFill>
              <a:srgbClr val="FC66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2" name="그림 310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10175" y="5400675"/>
            <a:ext cx="591185" cy="735965"/>
          </a:xfrm>
          <a:prstGeom prst="rect"/>
          <a:noFill/>
        </p:spPr>
      </p:pic>
      <p:sp>
        <p:nvSpPr>
          <p:cNvPr id="3107" name="텍스트 상자 3106"/>
          <p:cNvSpPr txBox="1">
            <a:spLocks/>
          </p:cNvSpPr>
          <p:nvPr/>
        </p:nvSpPr>
        <p:spPr>
          <a:xfrm rot="0">
            <a:off x="247650" y="3352800"/>
            <a:ext cx="107696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charset="0"/>
                <a:ea typeface="나눔바른펜" charset="0"/>
              </a:rPr>
              <a:t>SERVO</a:t>
            </a:r>
            <a:endParaRPr lang="ko-KR" altLang="en-US" sz="18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6">
            <a:lumMod val="20000"/>
            <a:lumOff val="80000"/>
            <a:alpha val="3375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 rot="0">
            <a:off x="1523365" y="6741160"/>
            <a:ext cx="9144635" cy="635"/>
          </a:xfrm>
          <a:prstGeom prst="line"/>
          <a:ln w="142875" cap="flat" cmpd="sng">
            <a:solidFill>
              <a:srgbClr val="ECEBD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>
            <a:spLocks/>
          </p:cNvSpPr>
          <p:nvPr/>
        </p:nvSpPr>
        <p:spPr>
          <a:xfrm rot="0">
            <a:off x="1919605" y="1435735"/>
            <a:ext cx="3889375" cy="2232025"/>
          </a:xfrm>
          <a:prstGeom prst="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6102985" y="1435735"/>
            <a:ext cx="3889375" cy="2232025"/>
          </a:xfrm>
          <a:prstGeom prst="rect"/>
          <a:solidFill>
            <a:schemeClr val="accent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 rot="0">
            <a:off x="1919605" y="3884295"/>
            <a:ext cx="3889375" cy="2232025"/>
          </a:xfrm>
          <a:prstGeom prst="rect"/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 rot="0">
            <a:off x="6105525" y="3881120"/>
            <a:ext cx="3889375" cy="2232025"/>
          </a:xfrm>
          <a:prstGeom prst="rect"/>
          <a:solidFill>
            <a:schemeClr val="accent1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/>
          <p:cNvPicPr>
            <a:picLocks noChangeAspect="1"/>
          </p:cNvPicPr>
          <p:nvPr/>
        </p:nvPicPr>
        <p:blipFill rotWithShape="1">
          <a:blip r:embed="rId3">
            <a:duotone>
              <a:srgbClr val="A9A79C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5060315" y="2958465"/>
            <a:ext cx="696595" cy="696595"/>
          </a:xfrm>
          <a:prstGeom prst="rect"/>
          <a:noFill/>
        </p:spPr>
      </p:pic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3">
            <a:duotone>
              <a:srgbClr val="A9A79C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9408160" y="2972435"/>
            <a:ext cx="696595" cy="696595"/>
          </a:xfrm>
          <a:prstGeom prst="rect"/>
          <a:noFill/>
        </p:spPr>
      </p:pic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3">
            <a:duotone>
              <a:srgbClr val="A9A79C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9408160" y="5420995"/>
            <a:ext cx="696595" cy="696595"/>
          </a:xfrm>
          <a:prstGeom prst="rect"/>
          <a:noFill/>
        </p:spPr>
      </p:pic>
      <p:pic>
        <p:nvPicPr>
          <p:cNvPr id="19" name="Picture 2"/>
          <p:cNvPicPr>
            <a:picLocks noChangeAspect="1"/>
          </p:cNvPicPr>
          <p:nvPr/>
        </p:nvPicPr>
        <p:blipFill rotWithShape="1">
          <a:blip r:embed="rId3">
            <a:duotone>
              <a:srgbClr val="A9A79C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5231765" y="5420995"/>
            <a:ext cx="696595" cy="696595"/>
          </a:xfrm>
          <a:prstGeom prst="rect"/>
          <a:noFill/>
        </p:spPr>
      </p:pic>
      <p:sp>
        <p:nvSpPr>
          <p:cNvPr id="6" name="직각 삼각형 5"/>
          <p:cNvSpPr>
            <a:spLocks/>
          </p:cNvSpPr>
          <p:nvPr/>
        </p:nvSpPr>
        <p:spPr>
          <a:xfrm rot="0">
            <a:off x="1919605" y="1432560"/>
            <a:ext cx="2665095" cy="2218055"/>
          </a:xfrm>
          <a:prstGeom prst="rtTriangle"/>
          <a:solidFill>
            <a:schemeClr val="bg1">
              <a:alpha val="2472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22" name="직각 삼각형 21"/>
          <p:cNvSpPr>
            <a:spLocks/>
          </p:cNvSpPr>
          <p:nvPr/>
        </p:nvSpPr>
        <p:spPr>
          <a:xfrm rot="0">
            <a:off x="6093460" y="1434465"/>
            <a:ext cx="2665095" cy="2218055"/>
          </a:xfrm>
          <a:prstGeom prst="rtTriangle"/>
          <a:solidFill>
            <a:schemeClr val="bg1">
              <a:alpha val="2472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23" name="직각 삼각형 22"/>
          <p:cNvSpPr>
            <a:spLocks/>
          </p:cNvSpPr>
          <p:nvPr/>
        </p:nvSpPr>
        <p:spPr>
          <a:xfrm rot="0">
            <a:off x="6096000" y="3898265"/>
            <a:ext cx="2665095" cy="2218055"/>
          </a:xfrm>
          <a:prstGeom prst="rtTriangle"/>
          <a:solidFill>
            <a:schemeClr val="bg1">
              <a:alpha val="2472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24" name="직각 삼각형 23"/>
          <p:cNvSpPr>
            <a:spLocks/>
          </p:cNvSpPr>
          <p:nvPr/>
        </p:nvSpPr>
        <p:spPr>
          <a:xfrm rot="0">
            <a:off x="1919605" y="3914140"/>
            <a:ext cx="2665095" cy="2218055"/>
          </a:xfrm>
          <a:prstGeom prst="rtTriangle"/>
          <a:solidFill>
            <a:schemeClr val="bg1">
              <a:alpha val="2472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 rot="0">
            <a:off x="1990090" y="2021205"/>
            <a:ext cx="3764915" cy="9226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cap="none" dirty="0" smtClean="0" b="1">
                <a:solidFill>
                  <a:schemeClr val="tx2">
                    <a:lumMod val="60000"/>
                    <a:lumOff val="40000"/>
                  </a:schemeClr>
                </a:solidFill>
                <a:latin typeface="나눔바른펜" charset="0"/>
                <a:ea typeface="나눔바른펜" charset="0"/>
              </a:rPr>
              <a:t>C++</a:t>
            </a:r>
            <a:endParaRPr lang="ko-KR" altLang="en-US" sz="5400" cap="none" dirty="0" smtClean="0" b="1">
              <a:solidFill>
                <a:schemeClr val="tx2">
                  <a:lumMod val="60000"/>
                  <a:lumOff val="40000"/>
                </a:schemeClr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 rot="0">
            <a:off x="6159500" y="1991995"/>
            <a:ext cx="3764915" cy="9226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cap="none" dirty="0" smtClean="0" b="1">
                <a:solidFill>
                  <a:srgbClr val="008080"/>
                </a:solidFill>
                <a:latin typeface="나눔바른펜" charset="0"/>
                <a:ea typeface="나눔바른펜" charset="0"/>
              </a:rPr>
              <a:t>Aruduino</a:t>
            </a:r>
            <a:endParaRPr lang="ko-KR" altLang="en-US" sz="4400" cap="none" dirty="0" smtClean="0" b="0">
              <a:solidFill>
                <a:srgbClr val="008080"/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 rot="0">
            <a:off x="6159500" y="4445000"/>
            <a:ext cx="3764915" cy="9226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cap="none" dirty="0" smtClean="0" b="1">
                <a:solidFill>
                  <a:schemeClr val="accent6">
                    <a:lumMod val="75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WEB CAM</a:t>
            </a:r>
            <a:endParaRPr lang="ko-KR" altLang="en-US" sz="4400" cap="none" dirty="0" smtClean="0" b="0">
              <a:solidFill>
                <a:schemeClr val="accent6">
                  <a:lumMod val="75000"/>
                  <a:lumOff val="0"/>
                </a:schemeClr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 rot="0">
            <a:off x="1985645" y="4445000"/>
            <a:ext cx="3764915" cy="9226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cap="none" dirty="0" smtClean="0" b="1">
                <a:solidFill>
                  <a:srgbClr val="7DCD00"/>
                </a:solidFill>
                <a:latin typeface="나눔바른펜" charset="0"/>
                <a:ea typeface="나눔바른펜" charset="0"/>
              </a:rPr>
              <a:t>Open</a:t>
            </a:r>
            <a:r>
              <a:rPr lang="en-US" altLang="ko-KR" sz="5400" cap="none" dirty="0" smtClean="0" b="1">
                <a:solidFill>
                  <a:srgbClr val="FF0000"/>
                </a:solidFill>
                <a:latin typeface="나눔바른펜" charset="0"/>
                <a:ea typeface="나눔바른펜" charset="0"/>
              </a:rPr>
              <a:t>C</a:t>
            </a:r>
            <a:r>
              <a:rPr lang="en-US" altLang="ko-KR" sz="5400" cap="none" dirty="0" smtClean="0" b="1">
                <a:solidFill>
                  <a:srgbClr val="0611F2"/>
                </a:solidFill>
                <a:latin typeface="나눔바른펜" charset="0"/>
                <a:ea typeface="나눔바른펜" charset="0"/>
              </a:rPr>
              <a:t>V</a:t>
            </a:r>
            <a:endParaRPr lang="ko-KR" altLang="en-US" sz="4400" cap="none" dirty="0" smtClean="0" b="0">
              <a:solidFill>
                <a:schemeClr val="accent6">
                  <a:lumMod val="75000"/>
                </a:schemeClr>
              </a:solidFill>
              <a:latin typeface="나눔바른펜" charset="0"/>
              <a:ea typeface="나눔바른펜" charset="0"/>
            </a:endParaRPr>
          </a:p>
        </p:txBody>
      </p:sp>
      <p:grpSp>
        <p:nvGrpSpPr>
          <p:cNvPr id="3078" name="그룹 3077"/>
          <p:cNvGrpSpPr/>
          <p:nvPr/>
        </p:nvGrpSpPr>
        <p:grpSpPr>
          <a:xfrm rot="0">
            <a:off x="294640" y="159385"/>
            <a:ext cx="2574290" cy="922655"/>
            <a:chOff x="294640" y="159385"/>
            <a:chExt cx="2574290" cy="922655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 rot="0">
              <a:off x="530860" y="159385"/>
              <a:ext cx="2338070" cy="92265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cap="none" dirty="0" smtClean="0" b="1">
                  <a:solidFill>
                    <a:srgbClr val="FF0066"/>
                  </a:solidFill>
                  <a:latin typeface="나눔바른펜" charset="0"/>
                  <a:ea typeface="나눔바른펜" charset="0"/>
                </a:rPr>
                <a:t>개발환경</a:t>
              </a:r>
              <a:endParaRPr lang="ko-KR" altLang="en-US" sz="44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endParaRPr>
            </a:p>
          </p:txBody>
        </p:sp>
        <p:sp>
          <p:nvSpPr>
            <p:cNvPr id="3077" name="직사각형 3076"/>
            <p:cNvSpPr>
              <a:spLocks/>
            </p:cNvSpPr>
            <p:nvPr/>
          </p:nvSpPr>
          <p:spPr>
            <a:xfrm rot="0">
              <a:off x="294640" y="253365"/>
              <a:ext cx="132080" cy="803275"/>
            </a:xfrm>
            <a:prstGeom prst="rect"/>
            <a:solidFill>
              <a:srgbClr val="CDF3D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086" name="그룹 3085"/>
          <p:cNvGrpSpPr/>
          <p:nvPr/>
        </p:nvGrpSpPr>
        <p:grpSpPr>
          <a:xfrm rot="0">
            <a:off x="10624185" y="116840"/>
            <a:ext cx="1409700" cy="1261745"/>
            <a:chOff x="10624185" y="116840"/>
            <a:chExt cx="1409700" cy="1261745"/>
          </a:xfrm>
        </p:grpSpPr>
        <p:pic>
          <p:nvPicPr>
            <p:cNvPr id="3087" name="그림 308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0624185" y="116840"/>
              <a:ext cx="1103630" cy="1158240"/>
            </a:xfrm>
            <a:prstGeom prst="rect"/>
            <a:noFill/>
          </p:spPr>
        </p:pic>
        <p:pic>
          <p:nvPicPr>
            <p:cNvPr id="3088" name="그림 308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338560" y="646430"/>
              <a:ext cx="694690" cy="731520"/>
            </a:xfrm>
            <a:prstGeom prst="rect"/>
            <a:noFill/>
          </p:spPr>
        </p:pic>
      </p:grpSp>
    </p:spTree>
    <p:extLst>
      <p:ext uri="{BB962C8B-B14F-4D97-AF65-F5344CB8AC3E}">
        <p14:creationId xmlns:p14="http://schemas.microsoft.com/office/powerpoint/2010/main" val="127451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6" name="그룹 3105"/>
          <p:cNvGrpSpPr/>
          <p:nvPr/>
        </p:nvGrpSpPr>
        <p:grpSpPr>
          <a:xfrm rot="0">
            <a:off x="1791335" y="2272030"/>
            <a:ext cx="1400175" cy="1396365"/>
            <a:chOff x="1791335" y="2272030"/>
            <a:chExt cx="1400175" cy="1396365"/>
          </a:xfrm>
        </p:grpSpPr>
        <p:sp>
          <p:nvSpPr>
            <p:cNvPr id="3107" name="도형 3106"/>
            <p:cNvSpPr>
              <a:spLocks/>
            </p:cNvSpPr>
            <p:nvPr/>
          </p:nvSpPr>
          <p:spPr>
            <a:xfrm rot="16380000">
              <a:off x="2298065" y="2555875"/>
              <a:ext cx="525145" cy="1333500"/>
            </a:xfrm>
            <a:prstGeom prst="ellipse"/>
            <a:solidFill>
              <a:srgbClr val="0D0D0D"/>
            </a:solidFill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108" name="도형 3107"/>
            <p:cNvSpPr>
              <a:spLocks/>
            </p:cNvSpPr>
            <p:nvPr/>
          </p:nvSpPr>
          <p:spPr>
            <a:xfrm rot="18780000">
              <a:off x="2371725" y="2280285"/>
              <a:ext cx="525780" cy="1334135"/>
            </a:xfrm>
            <a:prstGeom prst="ellipse"/>
            <a:solidFill>
              <a:srgbClr val="0D0D0D"/>
            </a:solidFill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109" name="도형 3108"/>
            <p:cNvSpPr>
              <a:spLocks/>
            </p:cNvSpPr>
            <p:nvPr/>
          </p:nvSpPr>
          <p:spPr>
            <a:xfrm rot="20280000">
              <a:off x="2620645" y="2110105"/>
              <a:ext cx="525780" cy="1334135"/>
            </a:xfrm>
            <a:prstGeom prst="ellipse"/>
            <a:solidFill>
              <a:srgbClr val="0D0D0D"/>
            </a:solidFill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099" name="그룹 3098"/>
          <p:cNvGrpSpPr/>
          <p:nvPr/>
        </p:nvGrpSpPr>
        <p:grpSpPr>
          <a:xfrm rot="0">
            <a:off x="8739505" y="2419350"/>
            <a:ext cx="1400175" cy="1396365"/>
            <a:chOff x="8739505" y="2419350"/>
            <a:chExt cx="1400175" cy="1396365"/>
          </a:xfrm>
        </p:grpSpPr>
        <p:sp>
          <p:nvSpPr>
            <p:cNvPr id="3096" name="도형 3095"/>
            <p:cNvSpPr>
              <a:spLocks/>
            </p:cNvSpPr>
            <p:nvPr/>
          </p:nvSpPr>
          <p:spPr>
            <a:xfrm rot="1500000">
              <a:off x="8915400" y="2419350"/>
              <a:ext cx="525145" cy="1333500"/>
            </a:xfrm>
            <a:prstGeom prst="ellipse"/>
            <a:solidFill>
              <a:srgbClr val="0D0D0D"/>
            </a:solidFill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097" name="도형 3096"/>
            <p:cNvSpPr>
              <a:spLocks/>
            </p:cNvSpPr>
            <p:nvPr/>
          </p:nvSpPr>
          <p:spPr>
            <a:xfrm rot="3900000">
              <a:off x="9144000" y="2590800"/>
              <a:ext cx="525145" cy="1333500"/>
            </a:xfrm>
            <a:prstGeom prst="ellipse"/>
            <a:solidFill>
              <a:srgbClr val="0D0D0D"/>
            </a:solidFill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098" name="도형 3097"/>
            <p:cNvSpPr>
              <a:spLocks/>
            </p:cNvSpPr>
            <p:nvPr/>
          </p:nvSpPr>
          <p:spPr>
            <a:xfrm rot="5400000">
              <a:off x="9210675" y="2886075"/>
              <a:ext cx="525145" cy="1333500"/>
            </a:xfrm>
            <a:prstGeom prst="ellipse"/>
            <a:solidFill>
              <a:srgbClr val="0D0D0D"/>
            </a:solidFill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도형 21"/>
          <p:cNvSpPr>
            <a:spLocks/>
          </p:cNvSpPr>
          <p:nvPr/>
        </p:nvSpPr>
        <p:spPr>
          <a:xfrm rot="0">
            <a:off x="6093460" y="1434465"/>
            <a:ext cx="2665730" cy="2218690"/>
          </a:xfrm>
          <a:prstGeom prst="rtTriangle"/>
          <a:solidFill>
            <a:schemeClr val="bg1">
              <a:alpha val="2394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grpSp>
        <p:nvGrpSpPr>
          <p:cNvPr id="3078" name="그룹 3077"/>
          <p:cNvGrpSpPr/>
          <p:nvPr/>
        </p:nvGrpSpPr>
        <p:grpSpPr>
          <a:xfrm rot="0">
            <a:off x="294640" y="159385"/>
            <a:ext cx="2574925" cy="923290"/>
            <a:chOff x="294640" y="159385"/>
            <a:chExt cx="2574925" cy="923290"/>
          </a:xfrm>
        </p:grpSpPr>
        <p:sp>
          <p:nvSpPr>
            <p:cNvPr id="5" name="도형 4"/>
            <p:cNvSpPr>
              <a:spLocks/>
            </p:cNvSpPr>
            <p:nvPr/>
          </p:nvSpPr>
          <p:spPr>
            <a:xfrm rot="0">
              <a:off x="530860" y="159385"/>
              <a:ext cx="1221740" cy="92265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cap="none" dirty="0" smtClean="0" b="1">
                  <a:solidFill>
                    <a:srgbClr val="FF0066"/>
                  </a:solidFill>
                  <a:latin typeface="나눔바른펜" charset="0"/>
                  <a:ea typeface="나눔바른펜" charset="0"/>
                </a:rPr>
                <a:t>설계</a:t>
              </a:r>
              <a:endParaRPr lang="ko-KR" altLang="en-US" sz="54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endParaRPr>
            </a:p>
          </p:txBody>
        </p:sp>
        <p:sp>
          <p:nvSpPr>
            <p:cNvPr id="3077" name="도형 3076"/>
            <p:cNvSpPr>
              <a:spLocks/>
            </p:cNvSpPr>
            <p:nvPr/>
          </p:nvSpPr>
          <p:spPr>
            <a:xfrm rot="0">
              <a:off x="294640" y="253365"/>
              <a:ext cx="132715" cy="803910"/>
            </a:xfrm>
            <a:prstGeom prst="rect"/>
            <a:solidFill>
              <a:srgbClr val="CDF3D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086" name="그룹 3085"/>
          <p:cNvGrpSpPr/>
          <p:nvPr/>
        </p:nvGrpSpPr>
        <p:grpSpPr>
          <a:xfrm rot="0">
            <a:off x="10624185" y="116840"/>
            <a:ext cx="1410335" cy="1262380"/>
            <a:chOff x="10624185" y="116840"/>
            <a:chExt cx="1410335" cy="1262380"/>
          </a:xfrm>
        </p:grpSpPr>
        <p:pic>
          <p:nvPicPr>
            <p:cNvPr id="3087" name="그림 3086" descr="C:/Users/chanhyeok/AppData/Roaming/PolarisOffice/ETemp/16776_55862848/fImage333035434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0624185" y="116840"/>
              <a:ext cx="1104265" cy="1158875"/>
            </a:xfrm>
            <a:prstGeom prst="rect"/>
            <a:noFill/>
          </p:spPr>
        </p:pic>
        <p:pic>
          <p:nvPicPr>
            <p:cNvPr id="3088" name="그림 3087" descr="C:/Users/chanhyeok/AppData/Roaming/PolarisOffice/ETemp/16776_55862848/fImage30549544846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1338560" y="646430"/>
              <a:ext cx="695325" cy="732155"/>
            </a:xfrm>
            <a:prstGeom prst="rect"/>
            <a:noFill/>
          </p:spPr>
        </p:pic>
      </p:grpSp>
      <p:pic>
        <p:nvPicPr>
          <p:cNvPr id="3089" name="그림 3088" descr="C:/Users/chanhyeok/AppData/Roaming/PolarisOffice/ETemp/16776_55862848/fImage86220546633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495800" y="2114550"/>
            <a:ext cx="3011170" cy="3315970"/>
          </a:xfrm>
          <a:prstGeom prst="rect"/>
          <a:noFill/>
        </p:spPr>
      </p:pic>
      <p:sp>
        <p:nvSpPr>
          <p:cNvPr id="3090" name="도형 3089"/>
          <p:cNvSpPr>
            <a:spLocks/>
          </p:cNvSpPr>
          <p:nvPr/>
        </p:nvSpPr>
        <p:spPr>
          <a:xfrm rot="14820000">
            <a:off x="7324725" y="2755265"/>
            <a:ext cx="813435" cy="2569210"/>
          </a:xfrm>
          <a:prstGeom prst="trapezoid">
            <a:avLst>
              <a:gd name="adj" fmla="val 34708"/>
            </a:avLst>
          </a:prstGeom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091" name="도형 3090"/>
          <p:cNvSpPr>
            <a:spLocks/>
          </p:cNvSpPr>
          <p:nvPr/>
        </p:nvSpPr>
        <p:spPr>
          <a:xfrm rot="7200000">
            <a:off x="3943350" y="2657475"/>
            <a:ext cx="813435" cy="2569210"/>
          </a:xfrm>
          <a:prstGeom prst="trapezoid">
            <a:avLst>
              <a:gd name="adj" fmla="val 34708"/>
            </a:avLst>
          </a:prstGeom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092" name="도형 3091"/>
          <p:cNvSpPr>
            <a:spLocks/>
          </p:cNvSpPr>
          <p:nvPr/>
        </p:nvSpPr>
        <p:spPr>
          <a:xfrm rot="0">
            <a:off x="8505825" y="2762250"/>
            <a:ext cx="1333500" cy="1333500"/>
          </a:xfrm>
          <a:prstGeom prst="ellipse"/>
          <a:solidFill>
            <a:srgbClr val="0D0D0D"/>
          </a:solidFill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093" name="도형 3092"/>
          <p:cNvSpPr>
            <a:spLocks/>
          </p:cNvSpPr>
          <p:nvPr/>
        </p:nvSpPr>
        <p:spPr>
          <a:xfrm rot="0">
            <a:off x="2409825" y="2543175"/>
            <a:ext cx="1201420" cy="1220470"/>
          </a:xfrm>
          <a:prstGeom prst="ellipse"/>
          <a:solidFill>
            <a:srgbClr val="0D0D0D"/>
          </a:solidFill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094" name="도형 3093"/>
          <p:cNvSpPr>
            <a:spLocks/>
          </p:cNvSpPr>
          <p:nvPr/>
        </p:nvSpPr>
        <p:spPr>
          <a:xfrm rot="0">
            <a:off x="8753475" y="3228975"/>
            <a:ext cx="553720" cy="52451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095" name="도형 3094"/>
          <p:cNvSpPr>
            <a:spLocks/>
          </p:cNvSpPr>
          <p:nvPr/>
        </p:nvSpPr>
        <p:spPr>
          <a:xfrm rot="0">
            <a:off x="2762250" y="3048000"/>
            <a:ext cx="553720" cy="52451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04" name="도형 3103"/>
          <p:cNvSpPr>
            <a:spLocks/>
          </p:cNvSpPr>
          <p:nvPr/>
        </p:nvSpPr>
        <p:spPr>
          <a:xfrm rot="0">
            <a:off x="5305425" y="4895850"/>
            <a:ext cx="1401445" cy="582295"/>
          </a:xfrm>
          <a:prstGeom prst="ellipse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05" name="도형 3104"/>
          <p:cNvSpPr>
            <a:spLocks/>
          </p:cNvSpPr>
          <p:nvPr/>
        </p:nvSpPr>
        <p:spPr>
          <a:xfrm rot="20820000">
            <a:off x="5400675" y="4657725"/>
            <a:ext cx="1401445" cy="525145"/>
          </a:xfrm>
          <a:prstGeom prst="ellipse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11" name="도형 3110"/>
          <p:cNvSpPr>
            <a:spLocks/>
          </p:cNvSpPr>
          <p:nvPr/>
        </p:nvSpPr>
        <p:spPr>
          <a:xfrm rot="18360000">
            <a:off x="972820" y="2384425"/>
            <a:ext cx="1012190" cy="658495"/>
          </a:xfrm>
          <a:prstGeom prst="leftArrow"/>
          <a:solidFill>
            <a:srgbClr val="B5E0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12" name="도형 3111"/>
          <p:cNvSpPr>
            <a:spLocks/>
          </p:cNvSpPr>
          <p:nvPr/>
        </p:nvSpPr>
        <p:spPr>
          <a:xfrm rot="18360000" flipH="1">
            <a:off x="1512570" y="1585595"/>
            <a:ext cx="1085850" cy="658495"/>
          </a:xfrm>
          <a:prstGeom prst="leftArrow"/>
          <a:solidFill>
            <a:srgbClr val="B5E0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13" name="도형 3112"/>
          <p:cNvSpPr>
            <a:spLocks/>
          </p:cNvSpPr>
          <p:nvPr/>
        </p:nvSpPr>
        <p:spPr>
          <a:xfrm rot="2640000">
            <a:off x="9734550" y="1952625"/>
            <a:ext cx="1012190" cy="658495"/>
          </a:xfrm>
          <a:prstGeom prst="leftArrow"/>
          <a:solidFill>
            <a:srgbClr val="B5E0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14" name="도형 3113"/>
          <p:cNvSpPr>
            <a:spLocks/>
          </p:cNvSpPr>
          <p:nvPr/>
        </p:nvSpPr>
        <p:spPr>
          <a:xfrm rot="2640000" flipH="1">
            <a:off x="10325100" y="2562225"/>
            <a:ext cx="1085850" cy="658495"/>
          </a:xfrm>
          <a:prstGeom prst="leftArrow"/>
          <a:solidFill>
            <a:srgbClr val="B5E0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15" name="도형 3114"/>
          <p:cNvSpPr>
            <a:spLocks/>
          </p:cNvSpPr>
          <p:nvPr/>
        </p:nvSpPr>
        <p:spPr>
          <a:xfrm rot="0">
            <a:off x="5086350" y="942975"/>
            <a:ext cx="1012190" cy="658495"/>
          </a:xfrm>
          <a:prstGeom prst="leftArrow"/>
          <a:solidFill>
            <a:srgbClr val="E80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16" name="도형 3115"/>
          <p:cNvSpPr>
            <a:spLocks/>
          </p:cNvSpPr>
          <p:nvPr/>
        </p:nvSpPr>
        <p:spPr>
          <a:xfrm rot="10800000">
            <a:off x="5848350" y="952500"/>
            <a:ext cx="1085850" cy="658495"/>
          </a:xfrm>
          <a:prstGeom prst="leftArrow"/>
          <a:solidFill>
            <a:srgbClr val="E80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17" name="텍스트 상자 3116"/>
          <p:cNvSpPr txBox="1">
            <a:spLocks/>
          </p:cNvSpPr>
          <p:nvPr/>
        </p:nvSpPr>
        <p:spPr>
          <a:xfrm rot="0">
            <a:off x="5210175" y="5867400"/>
            <a:ext cx="1763395" cy="8013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cap="none" dirty="0" smtClean="0" b="1">
                <a:solidFill>
                  <a:srgbClr val="E80074"/>
                </a:solidFill>
                <a:latin typeface="나눔바른펜" charset="0"/>
                <a:ea typeface="나눔바른펜" charset="0"/>
              </a:rPr>
              <a:t>F</a:t>
            </a:r>
            <a:r>
              <a:rPr lang="en-US" altLang="ko-KR" sz="4000" cap="none" dirty="0" smtClean="0" b="1">
                <a:solidFill>
                  <a:srgbClr val="E80074"/>
                </a:solidFill>
                <a:latin typeface="나눔바른펜" charset="0"/>
                <a:ea typeface="나눔바른펜" charset="0"/>
              </a:rPr>
              <a:t>U</a:t>
            </a:r>
            <a:r>
              <a:rPr lang="en-US" altLang="ko-KR" sz="4400" cap="none" dirty="0" smtClean="0" b="1">
                <a:solidFill>
                  <a:srgbClr val="E80074"/>
                </a:solidFill>
                <a:latin typeface="나눔바른펜" charset="0"/>
                <a:ea typeface="나눔바른펜" charset="0"/>
              </a:rPr>
              <a:t>N</a:t>
            </a:r>
            <a:r>
              <a:rPr lang="en-US" altLang="ko-KR" sz="3200" cap="none" dirty="0" smtClean="0" b="1">
                <a:solidFill>
                  <a:srgbClr val="E80074"/>
                </a:solidFill>
                <a:latin typeface="나눔바른펜" charset="0"/>
                <a:ea typeface="나눔바른펜" charset="0"/>
              </a:rPr>
              <a:t>N</a:t>
            </a:r>
            <a:r>
              <a:rPr lang="en-US" altLang="ko-KR" sz="3700" cap="none" dirty="0" smtClean="0" b="1">
                <a:solidFill>
                  <a:srgbClr val="E80074"/>
                </a:solidFill>
                <a:latin typeface="나눔바른펜" charset="0"/>
                <a:ea typeface="나눔바른펜" charset="0"/>
              </a:rPr>
              <a:t>Y</a:t>
            </a:r>
            <a:endParaRPr lang="ko-KR" altLang="en-US" sz="3700" cap="none" dirty="0" smtClean="0" b="1">
              <a:solidFill>
                <a:srgbClr val="E80074"/>
              </a:solidFill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85000"/>
            <a:lumOff val="15000"/>
            <a:alpha val="9508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그룹 3077"/>
          <p:cNvGrpSpPr/>
          <p:nvPr/>
        </p:nvGrpSpPr>
        <p:grpSpPr>
          <a:xfrm rot="0">
            <a:off x="294640" y="159385"/>
            <a:ext cx="2574290" cy="922655"/>
            <a:chOff x="294640" y="159385"/>
            <a:chExt cx="2574290" cy="922655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530860" y="159385"/>
              <a:ext cx="3018790" cy="92265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cap="none" dirty="0" smtClean="0" b="1">
                  <a:solidFill>
                    <a:schemeClr val="bg1"/>
                  </a:solidFill>
                  <a:latin typeface="나눔바른펜" charset="0"/>
                  <a:ea typeface="나눔바른펜" charset="0"/>
                </a:rPr>
                <a:t>‘DORI’ 소개</a:t>
              </a:r>
              <a:endParaRPr lang="ko-KR" altLang="en-US" sz="5400" cap="none" dirty="0" smtClean="0" b="1">
                <a:solidFill>
                  <a:schemeClr val="bg1"/>
                </a:solidFill>
                <a:latin typeface="나눔바른펜" charset="0"/>
                <a:ea typeface="나눔바른펜" charset="0"/>
              </a:endParaRPr>
            </a:p>
          </p:txBody>
        </p:sp>
        <p:sp>
          <p:nvSpPr>
            <p:cNvPr id="3077" name="직사각형 3076"/>
            <p:cNvSpPr>
              <a:spLocks/>
            </p:cNvSpPr>
            <p:nvPr/>
          </p:nvSpPr>
          <p:spPr>
            <a:xfrm rot="0">
              <a:off x="294640" y="253365"/>
              <a:ext cx="132080" cy="803275"/>
            </a:xfrm>
            <a:prstGeom prst="rect"/>
            <a:solidFill>
              <a:srgbClr val="CDF3D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086" name="그룹 3085"/>
          <p:cNvGrpSpPr/>
          <p:nvPr/>
        </p:nvGrpSpPr>
        <p:grpSpPr>
          <a:xfrm rot="0">
            <a:off x="10624185" y="116840"/>
            <a:ext cx="1409700" cy="1261745"/>
            <a:chOff x="10624185" y="116840"/>
            <a:chExt cx="1409700" cy="1261745"/>
          </a:xfrm>
        </p:grpSpPr>
        <p:pic>
          <p:nvPicPr>
            <p:cNvPr id="3087" name="그림 308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0624185" y="116840"/>
              <a:ext cx="1103630" cy="1158240"/>
            </a:xfrm>
            <a:prstGeom prst="rect"/>
            <a:noFill/>
          </p:spPr>
        </p:pic>
        <p:pic>
          <p:nvPicPr>
            <p:cNvPr id="3088" name="그림 308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338560" y="646430"/>
              <a:ext cx="694690" cy="731520"/>
            </a:xfrm>
            <a:prstGeom prst="rect"/>
            <a:noFill/>
          </p:spPr>
        </p:pic>
      </p:grpSp>
      <p:sp>
        <p:nvSpPr>
          <p:cNvPr id="3117" name="텍스트 상자 3116"/>
          <p:cNvSpPr txBox="1">
            <a:spLocks/>
          </p:cNvSpPr>
          <p:nvPr/>
        </p:nvSpPr>
        <p:spPr>
          <a:xfrm>
            <a:off x="7567295" y="1567180"/>
            <a:ext cx="3943350" cy="44303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DORI</a:t>
            </a:r>
            <a:endParaRPr lang="ko-KR" altLang="en-US" sz="6000" cap="none" dirty="0" smtClean="0" b="1">
              <a:solidFill>
                <a:schemeClr val="bg1"/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700" cap="none" dirty="0" smtClean="0" b="1">
              <a:solidFill>
                <a:srgbClr val="E80074"/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700" cap="none" dirty="0" smtClean="0" b="1">
                <a:solidFill>
                  <a:srgbClr val="CDF3DC"/>
                </a:solidFill>
                <a:latin typeface="나눔바른펜" charset="0"/>
                <a:ea typeface="나눔바른펜" charset="0"/>
              </a:rPr>
              <a:t>남극에 사는</a:t>
            </a:r>
            <a:endParaRPr lang="ko-KR" altLang="en-US" sz="3700" cap="none" dirty="0" smtClean="0" b="1">
              <a:solidFill>
                <a:srgbClr val="CDF3DC"/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700" cap="none" dirty="0" smtClean="0" b="1">
                <a:solidFill>
                  <a:srgbClr val="CDF3DC"/>
                </a:solidFill>
                <a:latin typeface="나눔바른펜" charset="0"/>
                <a:ea typeface="나눔바른펜" charset="0"/>
              </a:rPr>
              <a:t>호기심 많은 아기 펭귄</a:t>
            </a:r>
            <a:endParaRPr lang="ko-KR" altLang="en-US" sz="3700" cap="none" dirty="0" smtClean="0" b="1">
              <a:solidFill>
                <a:srgbClr val="CDF3DC"/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700" cap="none" dirty="0" smtClean="0" b="1">
              <a:solidFill>
                <a:srgbClr val="CDF3DC"/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700" cap="none" dirty="0" smtClean="0" b="1">
                <a:solidFill>
                  <a:srgbClr val="CDF3DC"/>
                </a:solidFill>
                <a:latin typeface="나눔바른펜" charset="0"/>
                <a:ea typeface="나눔바른펜" charset="0"/>
              </a:rPr>
              <a:t>나이 - 2 살</a:t>
            </a:r>
            <a:endParaRPr lang="ko-KR" altLang="en-US" sz="3700" cap="none" dirty="0" smtClean="0" b="1">
              <a:solidFill>
                <a:srgbClr val="CDF3DC"/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700" cap="none" dirty="0" smtClean="0" b="1">
                <a:solidFill>
                  <a:srgbClr val="CDF3DC"/>
                </a:solidFill>
                <a:latin typeface="나눔바른펜" charset="0"/>
                <a:ea typeface="나눔바른펜" charset="0"/>
              </a:rPr>
              <a:t>취미 - 장난</a:t>
            </a:r>
            <a:endParaRPr lang="ko-KR" altLang="en-US" sz="3700" cap="none" dirty="0" smtClean="0" b="1">
              <a:solidFill>
                <a:srgbClr val="CDF3DC"/>
              </a:solidFill>
              <a:latin typeface="나눔바른펜" charset="0"/>
              <a:ea typeface="나눔바른펜" charset="0"/>
            </a:endParaRPr>
          </a:p>
        </p:txBody>
      </p:sp>
      <p:pic>
        <p:nvPicPr>
          <p:cNvPr id="3119" name="그림 3118" descr="C:/Users/chanhyeok/AppData/Roaming/PolarisOffice/ETemp/16776_55862848/fImage1071137865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56665" y="4117975"/>
            <a:ext cx="4382135" cy="2643505"/>
          </a:xfrm>
          <a:prstGeom prst="rect"/>
          <a:noFill/>
        </p:spPr>
      </p:pic>
      <p:pic>
        <p:nvPicPr>
          <p:cNvPr id="3118" name="그림 3117" descr="C:/Users/chanhyeok/AppData/Roaming/PolarisOffice/ETemp/16776_55862848/fImage23684376916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98700" y="1376045"/>
            <a:ext cx="3296285" cy="32766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85000"/>
            <a:lumOff val="15000"/>
            <a:alpha val="9508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그룹 3077"/>
          <p:cNvGrpSpPr/>
          <p:nvPr/>
        </p:nvGrpSpPr>
        <p:grpSpPr>
          <a:xfrm rot="0">
            <a:off x="294640" y="159385"/>
            <a:ext cx="2574925" cy="923290"/>
            <a:chOff x="294640" y="159385"/>
            <a:chExt cx="2574925" cy="923290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530860" y="159385"/>
              <a:ext cx="2487930" cy="92265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cap="none" dirty="0" smtClean="0" b="1">
                  <a:solidFill>
                    <a:schemeClr val="bg1"/>
                  </a:solidFill>
                  <a:latin typeface="나눔바른펜" charset="0"/>
                  <a:ea typeface="나눔바른펜" charset="0"/>
                </a:rPr>
                <a:t>‘DORI’ 는</a:t>
              </a:r>
              <a:endParaRPr lang="ko-KR" altLang="en-US" sz="5400" cap="none" dirty="0" smtClean="0" b="1">
                <a:solidFill>
                  <a:schemeClr val="bg1"/>
                </a:solidFill>
                <a:latin typeface="나눔바른펜" charset="0"/>
                <a:ea typeface="나눔바른펜" charset="0"/>
              </a:endParaRPr>
            </a:p>
          </p:txBody>
        </p:sp>
        <p:sp>
          <p:nvSpPr>
            <p:cNvPr id="3077" name="직사각형 3076"/>
            <p:cNvSpPr>
              <a:spLocks/>
            </p:cNvSpPr>
            <p:nvPr/>
          </p:nvSpPr>
          <p:spPr>
            <a:xfrm rot="0">
              <a:off x="294640" y="253365"/>
              <a:ext cx="132715" cy="803910"/>
            </a:xfrm>
            <a:prstGeom prst="rect"/>
            <a:solidFill>
              <a:srgbClr val="CDF3D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086" name="그룹 3085"/>
          <p:cNvGrpSpPr/>
          <p:nvPr/>
        </p:nvGrpSpPr>
        <p:grpSpPr>
          <a:xfrm rot="0">
            <a:off x="10624185" y="116840"/>
            <a:ext cx="1410335" cy="1262380"/>
            <a:chOff x="10624185" y="116840"/>
            <a:chExt cx="1410335" cy="1262380"/>
          </a:xfrm>
        </p:grpSpPr>
        <p:pic>
          <p:nvPicPr>
            <p:cNvPr id="3087" name="그림 308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0624185" y="116840"/>
              <a:ext cx="1104265" cy="1158875"/>
            </a:xfrm>
            <a:prstGeom prst="rect"/>
            <a:noFill/>
          </p:spPr>
        </p:pic>
        <p:pic>
          <p:nvPicPr>
            <p:cNvPr id="3088" name="그림 308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1338560" y="646430"/>
              <a:ext cx="695325" cy="732155"/>
            </a:xfrm>
            <a:prstGeom prst="rect"/>
            <a:noFill/>
          </p:spPr>
        </p:pic>
      </p:grpSp>
      <p:sp>
        <p:nvSpPr>
          <p:cNvPr id="3111" name="도형 3110"/>
          <p:cNvSpPr>
            <a:spLocks/>
          </p:cNvSpPr>
          <p:nvPr/>
        </p:nvSpPr>
        <p:spPr>
          <a:xfrm rot="18360000">
            <a:off x="1553845" y="3041650"/>
            <a:ext cx="1012190" cy="658495"/>
          </a:xfrm>
          <a:prstGeom prst="leftArrow"/>
          <a:solidFill>
            <a:srgbClr val="B5E0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13" name="도형 3112"/>
          <p:cNvSpPr>
            <a:spLocks/>
          </p:cNvSpPr>
          <p:nvPr/>
        </p:nvSpPr>
        <p:spPr>
          <a:xfrm rot="2640000">
            <a:off x="8448675" y="2343150"/>
            <a:ext cx="1012190" cy="658495"/>
          </a:xfrm>
          <a:prstGeom prst="leftArrow"/>
          <a:solidFill>
            <a:srgbClr val="B5E0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14" name="도형 3113"/>
          <p:cNvSpPr>
            <a:spLocks/>
          </p:cNvSpPr>
          <p:nvPr/>
        </p:nvSpPr>
        <p:spPr>
          <a:xfrm rot="2640000" flipH="1">
            <a:off x="9039225" y="2952750"/>
            <a:ext cx="1085850" cy="658495"/>
          </a:xfrm>
          <a:prstGeom prst="leftArrow"/>
          <a:solidFill>
            <a:srgbClr val="B5E0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15" name="도형 3114"/>
          <p:cNvSpPr>
            <a:spLocks/>
          </p:cNvSpPr>
          <p:nvPr/>
        </p:nvSpPr>
        <p:spPr>
          <a:xfrm rot="0">
            <a:off x="4954905" y="619125"/>
            <a:ext cx="1012190" cy="658495"/>
          </a:xfrm>
          <a:prstGeom prst="leftArrow"/>
          <a:solidFill>
            <a:srgbClr val="E80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51" name="도형 3150"/>
          <p:cNvSpPr>
            <a:spLocks/>
          </p:cNvSpPr>
          <p:nvPr/>
        </p:nvSpPr>
        <p:spPr>
          <a:xfrm rot="7620000">
            <a:off x="2126615" y="2259330"/>
            <a:ext cx="1012190" cy="658495"/>
          </a:xfrm>
          <a:prstGeom prst="leftArrow"/>
          <a:solidFill>
            <a:srgbClr val="B5E0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152" name="도형 3151"/>
          <p:cNvSpPr>
            <a:spLocks/>
          </p:cNvSpPr>
          <p:nvPr/>
        </p:nvSpPr>
        <p:spPr>
          <a:xfrm rot="10800000">
            <a:off x="5957570" y="612775"/>
            <a:ext cx="1012190" cy="658495"/>
          </a:xfrm>
          <a:prstGeom prst="leftArrow"/>
          <a:solidFill>
            <a:srgbClr val="E80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3153" name="그림 3152" descr="C:/Users/chanhyeok/AppData/Roaming/PolarisOffice/ETemp/16776_55862848/fImage2368437557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73830" y="2084705"/>
            <a:ext cx="4237990" cy="4213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6">
            <a:lumMod val="20000"/>
            <a:lumOff val="80000"/>
            <a:alpha val="3375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>
            <a:spLocks/>
          </p:cNvSpPr>
          <p:nvPr/>
        </p:nvSpPr>
        <p:spPr>
          <a:xfrm rot="0">
            <a:off x="6093460" y="1434465"/>
            <a:ext cx="2665730" cy="2218690"/>
          </a:xfrm>
          <a:prstGeom prst="rtTriangle"/>
          <a:solidFill>
            <a:schemeClr val="bg1">
              <a:alpha val="2394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grpSp>
        <p:nvGrpSpPr>
          <p:cNvPr id="3078" name="그룹 3077"/>
          <p:cNvGrpSpPr/>
          <p:nvPr/>
        </p:nvGrpSpPr>
        <p:grpSpPr>
          <a:xfrm rot="0">
            <a:off x="294640" y="159385"/>
            <a:ext cx="2574925" cy="923290"/>
            <a:chOff x="294640" y="159385"/>
            <a:chExt cx="2574925" cy="923290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530860" y="159385"/>
              <a:ext cx="3482340" cy="92265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cap="none" dirty="0" smtClean="0" b="1">
                  <a:solidFill>
                    <a:srgbClr val="FF0066"/>
                  </a:solidFill>
                  <a:latin typeface="나눔바른펜" charset="0"/>
                  <a:ea typeface="나눔바른펜" charset="0"/>
                </a:rPr>
                <a:t>도리 구동영상</a:t>
              </a:r>
              <a:endParaRPr lang="ko-KR" altLang="en-US" sz="54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endParaRPr>
            </a:p>
          </p:txBody>
        </p:sp>
        <p:sp>
          <p:nvSpPr>
            <p:cNvPr id="3077" name="직사각형 3076"/>
            <p:cNvSpPr>
              <a:spLocks/>
            </p:cNvSpPr>
            <p:nvPr/>
          </p:nvSpPr>
          <p:spPr>
            <a:xfrm rot="0">
              <a:off x="294640" y="253365"/>
              <a:ext cx="132715" cy="803910"/>
            </a:xfrm>
            <a:prstGeom prst="rect"/>
            <a:solidFill>
              <a:srgbClr val="CDF3D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086" name="그룹 3085"/>
          <p:cNvGrpSpPr/>
          <p:nvPr/>
        </p:nvGrpSpPr>
        <p:grpSpPr>
          <a:xfrm rot="0">
            <a:off x="10624185" y="116840"/>
            <a:ext cx="1410335" cy="1262380"/>
            <a:chOff x="10624185" y="116840"/>
            <a:chExt cx="1410335" cy="1262380"/>
          </a:xfrm>
        </p:grpSpPr>
        <p:pic>
          <p:nvPicPr>
            <p:cNvPr id="3087" name="그림 308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0624185" y="116840"/>
              <a:ext cx="1104265" cy="1158875"/>
            </a:xfrm>
            <a:prstGeom prst="rect"/>
            <a:noFill/>
          </p:spPr>
        </p:pic>
        <p:pic>
          <p:nvPicPr>
            <p:cNvPr id="3088" name="그림 308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1338560" y="646430"/>
              <a:ext cx="695325" cy="732155"/>
            </a:xfrm>
            <a:prstGeom prst="rect"/>
            <a:noFill/>
          </p:spPr>
        </p:pic>
      </p:grpSp>
      <p:pic>
        <p:nvPicPr>
          <p:cNvPr id="3089" name="KakaoTalk_Video_20171222_1659_17_985" descr="C:/Users/chanhyeok/AppData/Roaming/PolarisOffice/ETemp/16776_55862848/fImage1713933791478.png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0985" y="1443355"/>
            <a:ext cx="9133840" cy="51384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08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375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>
            <a:spLocks/>
          </p:cNvSpPr>
          <p:nvPr/>
        </p:nvSpPr>
        <p:spPr>
          <a:xfrm rot="0">
            <a:off x="6093460" y="1434465"/>
            <a:ext cx="2666365" cy="2219325"/>
          </a:xfrm>
          <a:prstGeom prst="rtTriangle"/>
          <a:solidFill>
            <a:schemeClr val="bg1">
              <a:alpha val="227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grpSp>
        <p:nvGrpSpPr>
          <p:cNvPr id="3078" name="그룹 3077"/>
          <p:cNvGrpSpPr/>
          <p:nvPr/>
        </p:nvGrpSpPr>
        <p:grpSpPr>
          <a:xfrm rot="0">
            <a:off x="294640" y="159385"/>
            <a:ext cx="2575560" cy="923925"/>
            <a:chOff x="294640" y="159385"/>
            <a:chExt cx="2575560" cy="923925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 rot="0">
              <a:off x="530860" y="159385"/>
              <a:ext cx="2437765" cy="92265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cap="none" dirty="0" smtClean="0" b="1">
                  <a:solidFill>
                    <a:srgbClr val="FF0066"/>
                  </a:solidFill>
                  <a:latin typeface="나눔바른펜" charset="0"/>
                  <a:ea typeface="나눔바른펜" charset="0"/>
                </a:rPr>
                <a:t>도리 모습</a:t>
              </a:r>
              <a:endParaRPr lang="ko-KR" altLang="en-US" sz="5400" cap="none" dirty="0" smtClean="0" b="1">
                <a:solidFill>
                  <a:srgbClr val="FF0066"/>
                </a:solidFill>
                <a:latin typeface="나눔바른펜" charset="0"/>
                <a:ea typeface="나눔바른펜" charset="0"/>
              </a:endParaRPr>
            </a:p>
          </p:txBody>
        </p:sp>
        <p:sp>
          <p:nvSpPr>
            <p:cNvPr id="3077" name="직사각형 3076"/>
            <p:cNvSpPr>
              <a:spLocks/>
            </p:cNvSpPr>
            <p:nvPr/>
          </p:nvSpPr>
          <p:spPr>
            <a:xfrm rot="0">
              <a:off x="294640" y="253365"/>
              <a:ext cx="133350" cy="804545"/>
            </a:xfrm>
            <a:prstGeom prst="rect"/>
            <a:solidFill>
              <a:srgbClr val="CDF3D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086" name="그룹 3085"/>
          <p:cNvGrpSpPr/>
          <p:nvPr/>
        </p:nvGrpSpPr>
        <p:grpSpPr>
          <a:xfrm rot="0">
            <a:off x="10624185" y="116840"/>
            <a:ext cx="1410970" cy="1263015"/>
            <a:chOff x="10624185" y="116840"/>
            <a:chExt cx="1410970" cy="1263015"/>
          </a:xfrm>
        </p:grpSpPr>
        <p:pic>
          <p:nvPicPr>
            <p:cNvPr id="3087" name="그림 3086" descr="C:/Users/chanhyeok/AppData/Roaming/PolarisOffice/ETemp/16776_55862848/fImage33303427482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0624185" y="116840"/>
              <a:ext cx="1104900" cy="1159510"/>
            </a:xfrm>
            <a:prstGeom prst="rect"/>
            <a:noFill/>
          </p:spPr>
        </p:pic>
        <p:pic>
          <p:nvPicPr>
            <p:cNvPr id="3088" name="그림 3087" descr="C:/Users/chanhyeok/AppData/Roaming/PolarisOffice/ETemp/16776_55862848/fImage30549428543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1338560" y="646430"/>
              <a:ext cx="695960" cy="732790"/>
            </a:xfrm>
            <a:prstGeom prst="rect"/>
            <a:noFill/>
          </p:spPr>
        </p:pic>
      </p:grpSp>
      <p:sp>
        <p:nvSpPr>
          <p:cNvPr id="3089" name="텍스트 상자 3088"/>
          <p:cNvSpPr txBox="1">
            <a:spLocks/>
          </p:cNvSpPr>
          <p:nvPr/>
        </p:nvSpPr>
        <p:spPr>
          <a:xfrm rot="0">
            <a:off x="2063750" y="5504815"/>
            <a:ext cx="8062595" cy="11696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cap="none" dirty="0" smtClean="0" b="1">
                <a:solidFill>
                  <a:srgbClr val="009297"/>
                </a:solidFill>
                <a:latin typeface="나눔손글씨 붓" charset="0"/>
                <a:ea typeface="나눔손글씨 붓" charset="0"/>
              </a:rPr>
              <a:t>앞						옆 						뒤</a:t>
            </a:r>
            <a:endParaRPr lang="ko-KR" altLang="en-US" sz="7000" cap="none" dirty="0" smtClean="0" b="1">
              <a:solidFill>
                <a:srgbClr val="009297"/>
              </a:solidFill>
              <a:latin typeface="나눔손글씨 붓" charset="0"/>
              <a:ea typeface="나눔손글씨 붓" charset="0"/>
            </a:endParaRPr>
          </a:p>
        </p:txBody>
      </p:sp>
      <p:pic>
        <p:nvPicPr>
          <p:cNvPr id="3090" name="그림 3089" descr="C:/Users/chanhyeok/AppData/Roaming/PolarisOffice/ETemp/16776_55862848/fImage789874479358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9850" y="1241425"/>
            <a:ext cx="2399665" cy="4271010"/>
          </a:xfrm>
          <a:prstGeom prst="rect"/>
          <a:noFill/>
        </p:spPr>
      </p:pic>
      <p:pic>
        <p:nvPicPr>
          <p:cNvPr id="3091" name="그림 3090" descr="C:/Users/chanhyeok/AppData/Roaming/PolarisOffice/ETemp/16776_55862848/fImage818284486962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85055" y="1242060"/>
            <a:ext cx="2399030" cy="4263390"/>
          </a:xfrm>
          <a:prstGeom prst="rect"/>
          <a:noFill/>
        </p:spPr>
      </p:pic>
      <p:pic>
        <p:nvPicPr>
          <p:cNvPr id="3093" name="그림 3092" descr="C:/Users/chanhyeok/AppData/Roaming/PolarisOffice/ETemp/16776_55862848/fImage996884504464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72805" y="1241425"/>
            <a:ext cx="2372360" cy="42640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41</Paragraphs>
  <Words>110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해리</dc:creator>
  <cp:lastModifiedBy>찬혁 전</cp:lastModifiedBy>
  <dc:title>MINT PPT THE</dc:title>
  <dcterms:modified xsi:type="dcterms:W3CDTF">2017-05-08T05:12:22Z</dcterms:modified>
</cp:coreProperties>
</file>